
<file path=[Content_Types].xml><?xml version="1.0" encoding="utf-8"?>
<Types xmlns="http://schemas.openxmlformats.org/package/2006/content-types"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theme/theme3.xml" ContentType="application/vnd.openxmlformats-officedocument.theme+xml"/>
  <Override PartName="/ppt/slideLayouts/slideLayout6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8" r:id="rId1"/>
    <p:sldMasterId id="2147483797" r:id="rId2"/>
    <p:sldMasterId id="2147483816" r:id="rId3"/>
    <p:sldMasterId id="2147483683" r:id="rId4"/>
  </p:sldMasterIdLst>
  <p:notesMasterIdLst>
    <p:notesMasterId r:id="rId6"/>
  </p:notesMasterIdLst>
  <p:handoutMasterIdLst>
    <p:handoutMasterId r:id="rId7"/>
  </p:handoutMasterIdLst>
  <p:sldIdLst>
    <p:sldId id="306" r:id="rId5"/>
  </p:sldIdLst>
  <p:sldSz cx="12196763" cy="6858000"/>
  <p:notesSz cx="6858000" cy="9144000"/>
  <p:defaultTextStyle>
    <a:defPPr>
      <a:defRPr lang="en-US"/>
    </a:defPPr>
    <a:lvl1pPr marL="0" algn="l" defTabSz="914478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40" algn="l" defTabSz="914478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78" algn="l" defTabSz="914478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718" algn="l" defTabSz="914478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957" algn="l" defTabSz="914478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196" algn="l" defTabSz="914478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435" algn="l" defTabSz="914478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675" algn="l" defTabSz="914478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913" algn="l" defTabSz="914478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封面页_图片版" id="{E8D0D622-F6C6-F44A-B365-B4A5FF6195C2}">
          <p14:sldIdLst/>
        </p14:section>
        <p14:section name="目录页" id="{9D221634-295C-7843-AF5C-A0CB4F229241}">
          <p14:sldIdLst/>
        </p14:section>
        <p14:section name="章节页" id="{FD05EE94-C931-8C4B-83A2-004B32AA1207}">
          <p14:sldIdLst>
            <p14:sldId id="306"/>
          </p14:sldIdLst>
        </p14:section>
        <p14:section name="结束页" id="{3F9D54A7-3BE2-2540-BB4C-DFE5509085F3}">
          <p14:sldIdLst/>
        </p14:section>
      </p14:sectionLst>
    </p:ext>
    <p:ext uri="{EFAFB233-063F-42B5-8137-9DF3F51BA10A}">
      <p15:sldGuideLst xmlns:p15="http://schemas.microsoft.com/office/powerpoint/2012/main">
        <p15:guide id="5" pos="3701" userDrawn="1">
          <p15:clr>
            <a:srgbClr val="A4A3A4"/>
          </p15:clr>
        </p15:guide>
        <p15:guide id="6" orient="horz" pos="2159" userDrawn="1">
          <p15:clr>
            <a:srgbClr val="A4A3A4"/>
          </p15:clr>
        </p15:guide>
        <p15:guide id="7" pos="353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00000"/>
    <a:srgbClr val="E9002F"/>
    <a:srgbClr val="595757"/>
    <a:srgbClr val="221815"/>
    <a:srgbClr val="888888"/>
    <a:srgbClr val="898989"/>
    <a:srgbClr val="B5B5B5"/>
    <a:srgbClr val="DDDDDD"/>
    <a:srgbClr val="D0E8C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72833802-FEF1-4C79-8D5D-14CF1EAF98D9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EB9631B5-78F2-41C9-869B-9F39066F8104}" styleName="Medium Style 3 - 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0E3FDE45-AF77-4B5C-9715-49D594BDF05E}" styleName="Light Style 1 - Accent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2833802-FEF1-4C79-8D5D-14CF1EAF98D9}" styleName="Light Style 2 - Accent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7292A2E-F333-43FB-9621-5CBBE7FDCDCB}" styleName="Light Style 2 - Accent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5A111915-BE36-4E01-A7E5-04B1672EAD32}" styleName="Light Style 2 - Accent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202B0CA-FC54-4496-8BCA-5EF66A818D29}" styleName="Dark Style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E8B1032C-EA38-4F05-BA0D-38AFFFC7BED3}" styleName="Light Style 3 - Accent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6291"/>
  </p:normalViewPr>
  <p:slideViewPr>
    <p:cSldViewPr snapToGrid="0" snapToObjects="1">
      <p:cViewPr varScale="1">
        <p:scale>
          <a:sx n="116" d="100"/>
          <a:sy n="116" d="100"/>
        </p:scale>
        <p:origin x="67" y="67"/>
      </p:cViewPr>
      <p:guideLst>
        <p:guide pos="3701"/>
        <p:guide orient="horz" pos="2159"/>
        <p:guide pos="353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>
      <p:cViewPr varScale="1">
        <p:scale>
          <a:sx n="96" d="100"/>
          <a:sy n="96" d="100"/>
        </p:scale>
        <p:origin x="3104" y="16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="" xmlns:a16="http://schemas.microsoft.com/office/drawing/2014/main" id="{8CC198DB-AFBD-584A-8986-364FF2B03F46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AD01315C-523F-A043-8029-B9921497126E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CF71B8-DF2A-2E41-BE66-2E18A767DA8A}" type="datetimeFigureOut">
              <a:rPr lang="en-US" smtClean="0"/>
              <a:t>8/28/2020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="" xmlns:a16="http://schemas.microsoft.com/office/drawing/2014/main" id="{B9601424-70F4-1643-8E3A-557A0258D6B6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E85BF48A-FF5C-8145-95A7-EE66A87C73D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35F0CC5-85BE-A64A-BD47-54C66F7E93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09529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media/image3.jpg>
</file>

<file path=ppt/media/image4.jpg>
</file>

<file path=ppt/media/image5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D60A27-BF12-6744-9E93-932A0E34D8BB}" type="datetimeFigureOut">
              <a:rPr lang="en-US" smtClean="0"/>
              <a:t>8/28/2020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07326F3-4732-B74B-9C70-D0992466E4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46321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19304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609651" algn="l" defTabSz="1219304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1219304" algn="l" defTabSz="1219304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828957" algn="l" defTabSz="1219304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2438609" algn="l" defTabSz="1219304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3048261" algn="l" defTabSz="1219304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3657913" algn="l" defTabSz="1219304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4267566" algn="l" defTabSz="1219304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4877219" algn="l" defTabSz="1219304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探索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图片 10"/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18667"/>
          <a:stretch/>
        </p:blipFill>
        <p:spPr>
          <a:xfrm>
            <a:off x="0" y="0"/>
            <a:ext cx="12206140" cy="5594695"/>
          </a:xfrm>
          <a:prstGeom prst="rect">
            <a:avLst/>
          </a:prstGeom>
        </p:spPr>
      </p:pic>
      <p:sp>
        <p:nvSpPr>
          <p:cNvPr id="7" name="L 形 6"/>
          <p:cNvSpPr/>
          <p:nvPr userDrawn="1"/>
        </p:nvSpPr>
        <p:spPr>
          <a:xfrm rot="5400000">
            <a:off x="7853942" y="2130562"/>
            <a:ext cx="701032" cy="717936"/>
          </a:xfrm>
          <a:prstGeom prst="corner">
            <a:avLst>
              <a:gd name="adj1" fmla="val 3243"/>
              <a:gd name="adj2" fmla="val 3048"/>
            </a:avLst>
          </a:prstGeom>
          <a:solidFill>
            <a:srgbClr val="C7000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900"/>
          </a:p>
        </p:txBody>
      </p:sp>
      <p:sp>
        <p:nvSpPr>
          <p:cNvPr id="10" name="Title 1">
            <a:extLst>
              <a:ext uri="{FF2B5EF4-FFF2-40B4-BE49-F238E27FC236}">
                <a16:creationId xmlns="" xmlns:a16="http://schemas.microsoft.com/office/drawing/2014/main" id="{8227DEE9-8BE9-0D49-BF96-9E83C5312E00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898996" y="907092"/>
            <a:ext cx="6559809" cy="690255"/>
          </a:xfrm>
          <a:prstGeom prst="rect">
            <a:avLst/>
          </a:prstGeom>
          <a:ln>
            <a:noFill/>
            <a:prstDash val="dash"/>
          </a:ln>
        </p:spPr>
        <p:txBody>
          <a:bodyPr lIns="0" tIns="0" rIns="0" bIns="0" anchor="t">
            <a:normAutofit/>
          </a:bodyPr>
          <a:lstStyle>
            <a:lvl1pPr algn="l">
              <a:defRPr sz="3200" b="0" i="0">
                <a:solidFill>
                  <a:schemeClr val="tx1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defRPr>
            </a:lvl1pPr>
          </a:lstStyle>
          <a:p>
            <a:r>
              <a:rPr lang="zh-CN" altLang="en-US" dirty="0"/>
              <a:t>单击此处添加标题</a:t>
            </a:r>
            <a:endParaRPr lang="en-US" dirty="0"/>
          </a:p>
        </p:txBody>
      </p:sp>
      <p:sp>
        <p:nvSpPr>
          <p:cNvPr id="6" name="Text Placeholder 5">
            <a:extLst>
              <a:ext uri="{FF2B5EF4-FFF2-40B4-BE49-F238E27FC236}">
                <a16:creationId xmlns="" xmlns:a16="http://schemas.microsoft.com/office/drawing/2014/main" id="{2F43DA98-D48D-6947-95EF-BA3B05E68822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929260" y="1949372"/>
            <a:ext cx="6535842" cy="643926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>
                <a:solidFill>
                  <a:schemeClr val="tx1"/>
                </a:solidFill>
              </a:defRPr>
            </a:lvl1pPr>
          </a:lstStyle>
          <a:p>
            <a:pPr lvl="0"/>
            <a:r>
              <a:rPr lang="zh-CN" altLang="en-US" dirty="0"/>
              <a:t>单击此处添加文本</a:t>
            </a:r>
            <a:endParaRPr lang="en-US" dirty="0"/>
          </a:p>
        </p:txBody>
      </p:sp>
      <p:sp>
        <p:nvSpPr>
          <p:cNvPr id="9" name="Text Placeholder 5">
            <a:extLst>
              <a:ext uri="{FF2B5EF4-FFF2-40B4-BE49-F238E27FC236}">
                <a16:creationId xmlns="" xmlns:a16="http://schemas.microsoft.com/office/drawing/2014/main" id="{52F8733E-C4C9-8D4D-8DDA-CAB265AC05A0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913588" y="6227190"/>
            <a:ext cx="1617170" cy="322753"/>
          </a:xfrm>
          <a:prstGeom prst="rect">
            <a:avLst/>
          </a:prstGeom>
        </p:spPr>
        <p:txBody>
          <a:bodyPr lIns="0" tIns="0" rIns="0" bIns="0"/>
          <a:lstStyle>
            <a:lvl1pPr>
              <a:defRPr sz="900">
                <a:solidFill>
                  <a:schemeClr val="tx1"/>
                </a:solidFill>
              </a:defRPr>
            </a:lvl1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</p:spTree>
    <p:extLst>
      <p:ext uri="{BB962C8B-B14F-4D97-AF65-F5344CB8AC3E}">
        <p14:creationId xmlns:p14="http://schemas.microsoft.com/office/powerpoint/2010/main" val="1651949536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orient="horz" pos="3414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智能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图片 6"/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18604"/>
          <a:stretch/>
        </p:blipFill>
        <p:spPr>
          <a:xfrm>
            <a:off x="0" y="375"/>
            <a:ext cx="12197432" cy="5599236"/>
          </a:xfrm>
          <a:prstGeom prst="rect">
            <a:avLst/>
          </a:prstGeom>
        </p:spPr>
      </p:pic>
      <p:sp>
        <p:nvSpPr>
          <p:cNvPr id="8" name="Title 1">
            <a:extLst>
              <a:ext uri="{FF2B5EF4-FFF2-40B4-BE49-F238E27FC236}">
                <a16:creationId xmlns="" xmlns:a16="http://schemas.microsoft.com/office/drawing/2014/main" id="{62AA4863-E1EF-3342-A8CB-ECD4FD06CEB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898996" y="907092"/>
            <a:ext cx="6559809" cy="690255"/>
          </a:xfrm>
          <a:prstGeom prst="rect">
            <a:avLst/>
          </a:prstGeom>
        </p:spPr>
        <p:txBody>
          <a:bodyPr lIns="0" tIns="0" rIns="0" bIns="0" anchor="t">
            <a:normAutofit/>
          </a:bodyPr>
          <a:lstStyle>
            <a:lvl1pPr algn="l">
              <a:defRPr sz="3200" b="0" i="0">
                <a:solidFill>
                  <a:schemeClr val="tx1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defRPr>
            </a:lvl1pPr>
          </a:lstStyle>
          <a:p>
            <a:r>
              <a:rPr lang="zh-CN" altLang="en-US" dirty="0"/>
              <a:t>单击此处添加标题</a:t>
            </a:r>
            <a:endParaRPr lang="en-US" dirty="0"/>
          </a:p>
        </p:txBody>
      </p:sp>
      <p:sp>
        <p:nvSpPr>
          <p:cNvPr id="5" name="Text Placeholder 5">
            <a:extLst>
              <a:ext uri="{FF2B5EF4-FFF2-40B4-BE49-F238E27FC236}">
                <a16:creationId xmlns="" xmlns:a16="http://schemas.microsoft.com/office/drawing/2014/main" id="{195303EA-8491-464F-99A0-67F948701C12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929260" y="1949372"/>
            <a:ext cx="4128162" cy="643926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>
                <a:solidFill>
                  <a:schemeClr val="tx1"/>
                </a:solidFill>
              </a:defRPr>
            </a:lvl1pPr>
          </a:lstStyle>
          <a:p>
            <a:pPr lvl="0"/>
            <a:r>
              <a:rPr lang="zh-CN" altLang="en-US" dirty="0"/>
              <a:t>单击此处添加文本</a:t>
            </a:r>
            <a:endParaRPr lang="en-US" dirty="0"/>
          </a:p>
        </p:txBody>
      </p:sp>
      <p:sp>
        <p:nvSpPr>
          <p:cNvPr id="6" name="Text Placeholder 5">
            <a:extLst>
              <a:ext uri="{FF2B5EF4-FFF2-40B4-BE49-F238E27FC236}">
                <a16:creationId xmlns="" xmlns:a16="http://schemas.microsoft.com/office/drawing/2014/main" id="{56DBC59C-CE55-E340-A3AE-F88AAF0D7560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913588" y="6227190"/>
            <a:ext cx="1617170" cy="322753"/>
          </a:xfrm>
          <a:prstGeom prst="rect">
            <a:avLst/>
          </a:prstGeom>
        </p:spPr>
        <p:txBody>
          <a:bodyPr lIns="0" tIns="0" rIns="0" bIns="0"/>
          <a:lstStyle>
            <a:lvl1pPr>
              <a:defRPr sz="900">
                <a:solidFill>
                  <a:schemeClr val="tx1"/>
                </a:solidFill>
              </a:defRPr>
            </a:lvl1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14" name="L 形 17">
            <a:extLst>
              <a:ext uri="{FF2B5EF4-FFF2-40B4-BE49-F238E27FC236}">
                <a16:creationId xmlns="" xmlns:a16="http://schemas.microsoft.com/office/drawing/2014/main" id="{3049C48A-4CAE-8940-8A29-89DE0543DF4C}"/>
              </a:ext>
            </a:extLst>
          </p:cNvPr>
          <p:cNvSpPr/>
          <p:nvPr userDrawn="1"/>
        </p:nvSpPr>
        <p:spPr>
          <a:xfrm rot="5400000">
            <a:off x="5369529" y="2370740"/>
            <a:ext cx="744262" cy="762208"/>
          </a:xfrm>
          <a:prstGeom prst="corner">
            <a:avLst>
              <a:gd name="adj1" fmla="val 3243"/>
              <a:gd name="adj2" fmla="val 3048"/>
            </a:avLst>
          </a:prstGeom>
          <a:solidFill>
            <a:srgbClr val="C7000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900"/>
          </a:p>
        </p:txBody>
      </p:sp>
    </p:spTree>
    <p:extLst>
      <p:ext uri="{BB962C8B-B14F-4D97-AF65-F5344CB8AC3E}">
        <p14:creationId xmlns:p14="http://schemas.microsoft.com/office/powerpoint/2010/main" val="3514487387"/>
      </p:ext>
    </p:extLst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创新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图片 6"/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" b="18476"/>
          <a:stretch/>
        </p:blipFill>
        <p:spPr>
          <a:xfrm>
            <a:off x="0" y="374"/>
            <a:ext cx="12197432" cy="5590529"/>
          </a:xfrm>
          <a:prstGeom prst="rect">
            <a:avLst/>
          </a:prstGeom>
        </p:spPr>
      </p:pic>
      <p:sp>
        <p:nvSpPr>
          <p:cNvPr id="9" name="L 形 8"/>
          <p:cNvSpPr/>
          <p:nvPr userDrawn="1"/>
        </p:nvSpPr>
        <p:spPr>
          <a:xfrm rot="5400000">
            <a:off x="5945516" y="2323519"/>
            <a:ext cx="701032" cy="717936"/>
          </a:xfrm>
          <a:prstGeom prst="corner">
            <a:avLst>
              <a:gd name="adj1" fmla="val 3243"/>
              <a:gd name="adj2" fmla="val 3048"/>
            </a:avLst>
          </a:prstGeom>
          <a:solidFill>
            <a:srgbClr val="C7000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900"/>
          </a:p>
        </p:txBody>
      </p:sp>
      <p:sp>
        <p:nvSpPr>
          <p:cNvPr id="8" name="Title 1">
            <a:extLst>
              <a:ext uri="{FF2B5EF4-FFF2-40B4-BE49-F238E27FC236}">
                <a16:creationId xmlns="" xmlns:a16="http://schemas.microsoft.com/office/drawing/2014/main" id="{FB908F03-BBCC-164B-BE54-2E836D6E7C14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898996" y="907092"/>
            <a:ext cx="6559809" cy="690255"/>
          </a:xfrm>
          <a:prstGeom prst="rect">
            <a:avLst/>
          </a:prstGeom>
        </p:spPr>
        <p:txBody>
          <a:bodyPr lIns="0" tIns="0" rIns="0" bIns="0" anchor="t">
            <a:normAutofit/>
          </a:bodyPr>
          <a:lstStyle>
            <a:lvl1pPr algn="l">
              <a:defRPr sz="3200" b="0" i="0">
                <a:solidFill>
                  <a:schemeClr val="tx1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defRPr>
            </a:lvl1pPr>
          </a:lstStyle>
          <a:p>
            <a:r>
              <a:rPr lang="zh-CN" altLang="en-US" dirty="0"/>
              <a:t>单击此处添加标题</a:t>
            </a:r>
            <a:endParaRPr lang="en-US" dirty="0"/>
          </a:p>
        </p:txBody>
      </p:sp>
      <p:sp>
        <p:nvSpPr>
          <p:cNvPr id="5" name="Text Placeholder 5">
            <a:extLst>
              <a:ext uri="{FF2B5EF4-FFF2-40B4-BE49-F238E27FC236}">
                <a16:creationId xmlns="" xmlns:a16="http://schemas.microsoft.com/office/drawing/2014/main" id="{A3BE9F9B-07D9-DD4C-9CEF-250804A4145A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929260" y="1949372"/>
            <a:ext cx="6535842" cy="643926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>
                <a:solidFill>
                  <a:schemeClr val="tx1"/>
                </a:solidFill>
              </a:defRPr>
            </a:lvl1pPr>
          </a:lstStyle>
          <a:p>
            <a:pPr lvl="0"/>
            <a:r>
              <a:rPr lang="zh-CN" altLang="en-US" dirty="0"/>
              <a:t>单击此处添加文本</a:t>
            </a:r>
            <a:endParaRPr lang="en-US" dirty="0"/>
          </a:p>
        </p:txBody>
      </p:sp>
      <p:sp>
        <p:nvSpPr>
          <p:cNvPr id="6" name="Text Placeholder 5">
            <a:extLst>
              <a:ext uri="{FF2B5EF4-FFF2-40B4-BE49-F238E27FC236}">
                <a16:creationId xmlns="" xmlns:a16="http://schemas.microsoft.com/office/drawing/2014/main" id="{93A299E5-0026-5A42-88AA-B3A7F29D3ABD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913588" y="6227190"/>
            <a:ext cx="1617170" cy="322753"/>
          </a:xfrm>
          <a:prstGeom prst="rect">
            <a:avLst/>
          </a:prstGeom>
        </p:spPr>
        <p:txBody>
          <a:bodyPr lIns="0" tIns="0" rIns="0" bIns="0"/>
          <a:lstStyle>
            <a:lvl1pPr>
              <a:defRPr sz="900">
                <a:solidFill>
                  <a:schemeClr val="tx1"/>
                </a:solidFill>
              </a:defRPr>
            </a:lvl1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</p:spTree>
    <p:extLst>
      <p:ext uri="{BB962C8B-B14F-4D97-AF65-F5344CB8AC3E}">
        <p14:creationId xmlns:p14="http://schemas.microsoft.com/office/powerpoint/2010/main" val="1842669867"/>
      </p:ext>
    </p:extLst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攀登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图片 2"/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17902"/>
          <a:stretch/>
        </p:blipFill>
        <p:spPr>
          <a:xfrm>
            <a:off x="0" y="-74021"/>
            <a:ext cx="12197432" cy="5668718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898996" y="907092"/>
            <a:ext cx="6559809" cy="690255"/>
          </a:xfrm>
          <a:prstGeom prst="rect">
            <a:avLst/>
          </a:prstGeom>
        </p:spPr>
        <p:txBody>
          <a:bodyPr lIns="0" tIns="0" rIns="0" bIns="0" anchor="t">
            <a:normAutofit/>
          </a:bodyPr>
          <a:lstStyle>
            <a:lvl1pPr algn="l">
              <a:defRPr sz="3200" b="0" i="0">
                <a:solidFill>
                  <a:schemeClr val="tx1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defRPr>
            </a:lvl1pPr>
          </a:lstStyle>
          <a:p>
            <a:r>
              <a:rPr lang="zh-CN" altLang="en-US" dirty="0"/>
              <a:t>单击此处添加标题</a:t>
            </a:r>
            <a:endParaRPr lang="en-US" dirty="0"/>
          </a:p>
        </p:txBody>
      </p:sp>
      <p:sp>
        <p:nvSpPr>
          <p:cNvPr id="8" name="L 形 7"/>
          <p:cNvSpPr/>
          <p:nvPr userDrawn="1"/>
        </p:nvSpPr>
        <p:spPr>
          <a:xfrm rot="5400000">
            <a:off x="7929967" y="1657555"/>
            <a:ext cx="701032" cy="717936"/>
          </a:xfrm>
          <a:prstGeom prst="corner">
            <a:avLst>
              <a:gd name="adj1" fmla="val 3243"/>
              <a:gd name="adj2" fmla="val 3048"/>
            </a:avLst>
          </a:prstGeom>
          <a:solidFill>
            <a:srgbClr val="C7000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900"/>
          </a:p>
        </p:txBody>
      </p:sp>
      <p:sp>
        <p:nvSpPr>
          <p:cNvPr id="5" name="Text Placeholder 5">
            <a:extLst>
              <a:ext uri="{FF2B5EF4-FFF2-40B4-BE49-F238E27FC236}">
                <a16:creationId xmlns="" xmlns:a16="http://schemas.microsoft.com/office/drawing/2014/main" id="{6BB7B2F8-0AF7-D04F-81DD-52FDB6B7326C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929260" y="1949372"/>
            <a:ext cx="6535842" cy="643926"/>
          </a:xfrm>
          <a:prstGeom prst="rect">
            <a:avLst/>
          </a:prstGeom>
        </p:spPr>
        <p:txBody>
          <a:bodyPr lIns="0" tIns="0" rIns="0" bIns="0"/>
          <a:lstStyle>
            <a:lvl1pPr>
              <a:defRPr sz="1400">
                <a:solidFill>
                  <a:schemeClr val="tx1"/>
                </a:solidFill>
              </a:defRPr>
            </a:lvl1pPr>
          </a:lstStyle>
          <a:p>
            <a:pPr lvl="0"/>
            <a:r>
              <a:rPr lang="zh-CN" altLang="en-US" dirty="0"/>
              <a:t>单击此处添加文本</a:t>
            </a:r>
            <a:endParaRPr lang="en-US" dirty="0"/>
          </a:p>
        </p:txBody>
      </p:sp>
      <p:sp>
        <p:nvSpPr>
          <p:cNvPr id="6" name="Text Placeholder 5">
            <a:extLst>
              <a:ext uri="{FF2B5EF4-FFF2-40B4-BE49-F238E27FC236}">
                <a16:creationId xmlns="" xmlns:a16="http://schemas.microsoft.com/office/drawing/2014/main" id="{462D1BCC-0781-514D-8FE8-12F4AF64BC39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913588" y="6227190"/>
            <a:ext cx="1617170" cy="322753"/>
          </a:xfrm>
          <a:prstGeom prst="rect">
            <a:avLst/>
          </a:prstGeom>
        </p:spPr>
        <p:txBody>
          <a:bodyPr lIns="0" tIns="0" rIns="0" bIns="0"/>
          <a:lstStyle>
            <a:lvl1pPr>
              <a:defRPr sz="900">
                <a:solidFill>
                  <a:schemeClr val="tx1"/>
                </a:solidFill>
              </a:defRPr>
            </a:lvl1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</p:spTree>
    <p:extLst>
      <p:ext uri="{BB962C8B-B14F-4D97-AF65-F5344CB8AC3E}">
        <p14:creationId xmlns:p14="http://schemas.microsoft.com/office/powerpoint/2010/main" val="537370765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3414" userDrawn="1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章节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="" xmlns:a16="http://schemas.microsoft.com/office/drawing/2014/main" id="{D2A38214-5857-FC4E-B923-056100E16BCA}"/>
              </a:ext>
            </a:extLst>
          </p:cNvPr>
          <p:cNvSpPr>
            <a:spLocks noGrp="1"/>
          </p:cNvSpPr>
          <p:nvPr>
            <p:ph type="subTitle" idx="1" hasCustomPrompt="1"/>
          </p:nvPr>
        </p:nvSpPr>
        <p:spPr>
          <a:xfrm>
            <a:off x="729175" y="456134"/>
            <a:ext cx="10740640" cy="993400"/>
          </a:xfrm>
          <a:prstGeom prst="rect">
            <a:avLst/>
          </a:prstGeom>
        </p:spPr>
        <p:txBody>
          <a:bodyPr lIns="0" tIns="0" rIns="0" bIns="0" anchor="t">
            <a:normAutofit/>
          </a:bodyPr>
          <a:lstStyle>
            <a:lvl1pPr marL="0" indent="0" algn="l">
              <a:lnSpc>
                <a:spcPts val="3430"/>
              </a:lnSpc>
              <a:spcBef>
                <a:spcPts val="0"/>
              </a:spcBef>
              <a:buNone/>
              <a:defRPr sz="3200" baseline="0">
                <a:solidFill>
                  <a:schemeClr val="tx1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defRPr>
            </a:lvl1pPr>
            <a:lvl2pPr marL="593900" indent="0" algn="ctr">
              <a:buNone/>
              <a:defRPr sz="2598"/>
            </a:lvl2pPr>
            <a:lvl3pPr marL="1187798" indent="0" algn="ctr">
              <a:buNone/>
              <a:defRPr sz="2338"/>
            </a:lvl3pPr>
            <a:lvl4pPr marL="1781699" indent="0" algn="ctr">
              <a:buNone/>
              <a:defRPr sz="2079"/>
            </a:lvl4pPr>
            <a:lvl5pPr marL="2375598" indent="0" algn="ctr">
              <a:buNone/>
              <a:defRPr sz="2079"/>
            </a:lvl5pPr>
            <a:lvl6pPr marL="2969497" indent="0" algn="ctr">
              <a:buNone/>
              <a:defRPr sz="2079"/>
            </a:lvl6pPr>
            <a:lvl7pPr marL="3563396" indent="0" algn="ctr">
              <a:buNone/>
              <a:defRPr sz="2079"/>
            </a:lvl7pPr>
            <a:lvl8pPr marL="4157297" indent="0" algn="ctr">
              <a:buNone/>
              <a:defRPr sz="2079"/>
            </a:lvl8pPr>
            <a:lvl9pPr marL="4751195" indent="0" algn="ctr">
              <a:buNone/>
              <a:defRPr sz="2079"/>
            </a:lvl9pPr>
          </a:lstStyle>
          <a:p>
            <a:r>
              <a:rPr lang="zh-CN" altLang="en-US" dirty="0"/>
              <a:t>单击此处添加标题</a:t>
            </a:r>
            <a:endParaRPr lang="en-US" dirty="0"/>
          </a:p>
        </p:txBody>
      </p:sp>
      <p:sp>
        <p:nvSpPr>
          <p:cNvPr id="5" name="Content Placeholder 2">
            <a:extLst>
              <a:ext uri="{FF2B5EF4-FFF2-40B4-BE49-F238E27FC236}">
                <a16:creationId xmlns="" xmlns:a16="http://schemas.microsoft.com/office/drawing/2014/main" id="{CA8B3F0C-616F-224A-B32F-9F9BF5EEE1BC}"/>
              </a:ext>
            </a:extLst>
          </p:cNvPr>
          <p:cNvSpPr>
            <a:spLocks noGrp="1"/>
          </p:cNvSpPr>
          <p:nvPr>
            <p:ph idx="12" hasCustomPrompt="1"/>
          </p:nvPr>
        </p:nvSpPr>
        <p:spPr>
          <a:xfrm>
            <a:off x="726021" y="1512875"/>
            <a:ext cx="10733557" cy="4690459"/>
          </a:xfrm>
          <a:prstGeom prst="rect">
            <a:avLst/>
          </a:prstGeom>
        </p:spPr>
        <p:txBody>
          <a:bodyPr lIns="0" tIns="0" rIns="0" bIns="0"/>
          <a:lstStyle>
            <a:lvl1pPr marL="179388" marR="0" indent="-168275" algn="l" defTabSz="118779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rgbClr val="000000"/>
              </a:buClr>
              <a:buSzTx/>
              <a:buFont typeface="Arial" panose="020B0604020202020204" pitchFamily="34" charset="0"/>
              <a:buChar char="•"/>
              <a:tabLst>
                <a:tab pos="1208088" algn="ctr"/>
              </a:tabLst>
              <a:defRPr sz="1800" baseline="0">
                <a:solidFill>
                  <a:schemeClr val="tx1"/>
                </a:solidFill>
                <a:latin typeface="Microsoft YaHei" panose="020B0503020204020204" pitchFamily="34" charset="-122"/>
                <a:ea typeface="Microsoft YaHei" panose="020B0503020204020204" pitchFamily="34" charset="-122"/>
                <a:cs typeface="Arial" panose="020B0604020202020204" pitchFamily="34" charset="0"/>
              </a:defRPr>
            </a:lvl1pPr>
            <a:lvl2pPr marL="329026" marR="0" indent="-168275" algn="l" defTabSz="118779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Tx/>
              <a:buFont typeface=".AppleSystemUIFont"/>
              <a:buChar char="&gt;"/>
              <a:tabLst>
                <a:tab pos="1208088" algn="ctr"/>
              </a:tabLst>
              <a:defRPr sz="1600" baseline="0">
                <a:latin typeface="Microsoft YaHei" panose="020B0503020204020204" pitchFamily="34" charset="-122"/>
                <a:ea typeface="Microsoft YaHei" panose="020B0503020204020204" pitchFamily="34" charset="-122"/>
              </a:defRPr>
            </a:lvl2pPr>
            <a:lvl3pPr marL="1098575" marR="0" indent="-168275" algn="l" defTabSz="118779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Tx/>
              <a:buFont typeface=".AppleSystemUIFont"/>
              <a:buChar char="-"/>
              <a:tabLst>
                <a:tab pos="1208088" algn="ctr"/>
              </a:tabLst>
              <a:defRPr sz="1299" baseline="0">
                <a:latin typeface="Microsoft YaHei" panose="020B0503020204020204" pitchFamily="34" charset="-122"/>
                <a:ea typeface="Microsoft YaHei" panose="020B0503020204020204" pitchFamily="34" charset="-122"/>
              </a:defRPr>
            </a:lvl3pPr>
            <a:lvl4pPr marL="525850" indent="-171159">
              <a:buFont typeface="Arial" panose="020B0604020202020204" pitchFamily="34" charset="0"/>
              <a:buChar char="•"/>
              <a:tabLst>
                <a:tab pos="1208420" algn="ctr"/>
              </a:tabLst>
              <a:defRPr sz="1299" baseline="0"/>
            </a:lvl4pPr>
            <a:lvl5pPr marL="525850" indent="-171159">
              <a:buFont typeface="Arial" panose="020B0604020202020204" pitchFamily="34" charset="0"/>
              <a:buChar char="•"/>
              <a:tabLst>
                <a:tab pos="1208420" algn="ctr"/>
              </a:tabLst>
              <a:defRPr sz="1299" baseline="0"/>
            </a:lvl5pPr>
          </a:lstStyle>
          <a:p>
            <a:pPr lvl="0"/>
            <a:r>
              <a:rPr lang="zh-CN" altLang="en-US" dirty="0"/>
              <a:t>单击此处添加文本</a:t>
            </a:r>
            <a:endParaRPr lang="en-US" dirty="0"/>
          </a:p>
          <a:p>
            <a:pPr marL="329026" marR="0" lvl="1" indent="-168275" algn="l" defTabSz="118779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Tx/>
              <a:buFont typeface="Arial" panose="020B0604020202020204" pitchFamily="34" charset="0"/>
              <a:buChar char="•"/>
              <a:tabLst>
                <a:tab pos="1208088" algn="ctr"/>
              </a:tabLst>
              <a:defRPr/>
            </a:pPr>
            <a:r>
              <a:rPr lang="zh-CN" altLang="en-US" dirty="0"/>
              <a:t>单击此处添加文本</a:t>
            </a:r>
            <a:endParaRPr lang="en-US" dirty="0"/>
          </a:p>
          <a:p>
            <a:pPr marL="1098575" marR="0" lvl="2" indent="-168275" algn="l" defTabSz="118779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Tx/>
              <a:buFont typeface="Arial" panose="020B0604020202020204" pitchFamily="34" charset="0"/>
              <a:buChar char="•"/>
              <a:tabLst>
                <a:tab pos="1208088" algn="ctr"/>
              </a:tabLst>
              <a:defRPr/>
            </a:pPr>
            <a:r>
              <a:rPr lang="zh-CN" altLang="en-US" dirty="0"/>
              <a:t>单击此处添加文本</a:t>
            </a:r>
            <a:endParaRPr lang="en-US" dirty="0"/>
          </a:p>
          <a:p>
            <a:pPr marL="1098575" marR="0" lvl="2" indent="-168275" algn="l" defTabSz="118779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Tx/>
              <a:buFont typeface="Arial" panose="020B0604020202020204" pitchFamily="34" charset="0"/>
              <a:buChar char="•"/>
              <a:tabLst>
                <a:tab pos="1208088" algn="ctr"/>
              </a:tabLst>
              <a:defRPr/>
            </a:pP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2185791374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2" pos="3842" userDrawn="1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结束页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="" xmlns:a16="http://schemas.microsoft.com/office/drawing/2014/main" id="{C1960DD1-8AC3-8F46-9D2D-BF81187F43FC}"/>
              </a:ext>
            </a:extLst>
          </p:cNvPr>
          <p:cNvSpPr txBox="1"/>
          <p:nvPr userDrawn="1"/>
        </p:nvSpPr>
        <p:spPr>
          <a:xfrm>
            <a:off x="607486" y="1402064"/>
            <a:ext cx="3921034" cy="8547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4800" dirty="0">
                <a:solidFill>
                  <a:schemeClr val="tx1"/>
                </a:solidFill>
              </a:rPr>
              <a:t>Thank you.</a:t>
            </a:r>
          </a:p>
        </p:txBody>
      </p:sp>
    </p:spTree>
    <p:extLst>
      <p:ext uri="{BB962C8B-B14F-4D97-AF65-F5344CB8AC3E}">
        <p14:creationId xmlns:p14="http://schemas.microsoft.com/office/powerpoint/2010/main" val="36647860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5.xml"/></Relationships>
</file>

<file path=ppt/slideMasters/_rels/slideMaster4.xml.rels><?xml version="1.0" encoding="UTF-8" standalone="yes"?>
<Relationships xmlns="http://schemas.openxmlformats.org/package/2006/relationships"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619181AA-8E93-7743-ADEB-8A06A0DFC13A}"/>
              </a:ext>
            </a:extLst>
          </p:cNvPr>
          <p:cNvSpPr/>
          <p:nvPr userDrawn="1"/>
        </p:nvSpPr>
        <p:spPr>
          <a:xfrm>
            <a:off x="0" y="5590903"/>
            <a:ext cx="12196763" cy="1267097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71048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9" r:id="rId1"/>
    <p:sldLayoutId id="2147483820" r:id="rId2"/>
    <p:sldLayoutId id="2147483892" r:id="rId3"/>
    <p:sldLayoutId id="2147483824" r:id="rId4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ts val="3440"/>
        </a:lnSpc>
        <a:spcBef>
          <a:spcPct val="0"/>
        </a:spcBef>
        <a:buNone/>
        <a:defRPr sz="3200" kern="1200">
          <a:solidFill>
            <a:schemeClr val="tx1"/>
          </a:solidFill>
          <a:latin typeface="Microsoft YaHei" panose="020B0503020204020204" pitchFamily="34" charset="-122"/>
          <a:ea typeface="Microsoft YaHei" panose="020B0503020204020204" pitchFamily="34" charset="-122"/>
          <a:cs typeface="+mj-cs"/>
        </a:defRPr>
      </a:lvl1pPr>
    </p:titleStyle>
    <p:bodyStyle>
      <a:lvl1pPr marL="0" indent="0" algn="l" defTabSz="914400" rtl="0" eaLnBrk="1" latinLnBrk="0" hangingPunct="1">
        <a:lnSpc>
          <a:spcPct val="100000"/>
        </a:lnSpc>
        <a:spcBef>
          <a:spcPts val="0"/>
        </a:spcBef>
        <a:buFontTx/>
        <a:buNone/>
        <a:defRPr sz="1000" kern="1200">
          <a:solidFill>
            <a:srgbClr val="1D1D1B"/>
          </a:solidFill>
          <a:latin typeface="Arial" panose="020B0604020202020204" pitchFamily="34" charset="0"/>
          <a:ea typeface="Microsoft YaHei" panose="020B0503020204020204" pitchFamily="34" charset="-122"/>
          <a:cs typeface="Arial" panose="020B0604020202020204" pitchFamily="34" charset="0"/>
        </a:defRPr>
      </a:lvl1pPr>
      <a:lvl2pPr marL="4572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75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9144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75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3716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75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18288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75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59" userDrawn="1">
          <p15:clr>
            <a:srgbClr val="F26B43"/>
          </p15:clr>
        </p15:guide>
        <p15:guide id="2" pos="3841" userDrawn="1">
          <p15:clr>
            <a:srgbClr val="F26B43"/>
          </p15:clr>
        </p15:guide>
        <p15:guide id="3" pos="565" userDrawn="1">
          <p15:clr>
            <a:srgbClr val="F26B43"/>
          </p15:clr>
        </p15:guide>
        <p15:guide id="4" orient="horz" pos="4007" userDrawn="1">
          <p15:clr>
            <a:srgbClr val="F26B43"/>
          </p15:clr>
        </p15:guide>
        <p15:guide id="5" orient="horz" pos="1235" userDrawn="1">
          <p15:clr>
            <a:srgbClr val="F26B43"/>
          </p15:clr>
        </p15:guide>
        <p15:guide id="6" orient="horz" pos="553" userDrawn="1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61239436"/>
      </p:ext>
    </p:extLst>
  </p:cSld>
  <p:clrMap bg1="lt1" tx1="dk1" bg2="lt2" tx2="dk2" accent1="accent1" accent2="accent2" accent3="accent3" accent4="accent4" accent5="accent5" accent6="accent6" hlink="hlink" folHlink="folHlink"/>
  <p:timing>
    <p:tnLst>
      <p:par>
        <p:cTn id="1" dur="indefinite" restart="never" nodeType="tmRoot"/>
      </p:par>
    </p:tnLst>
  </p:timing>
  <p:hf hdr="0" ftr="0" dt="0"/>
  <p:txStyles>
    <p:titleStyle>
      <a:lvl1pPr algn="l" defTabSz="1187798" rtl="0" eaLnBrk="1" latinLnBrk="0" hangingPunct="1">
        <a:lnSpc>
          <a:spcPct val="90000"/>
        </a:lnSpc>
        <a:spcBef>
          <a:spcPct val="0"/>
        </a:spcBef>
        <a:buNone/>
        <a:defRPr sz="571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96950" indent="-296950" algn="l" defTabSz="1187798" rtl="0" eaLnBrk="1" latinLnBrk="0" hangingPunct="1">
        <a:lnSpc>
          <a:spcPct val="90000"/>
        </a:lnSpc>
        <a:spcBef>
          <a:spcPts val="1299"/>
        </a:spcBef>
        <a:buFont typeface="Arial" panose="020B0604020202020204" pitchFamily="34" charset="0"/>
        <a:buChar char="•"/>
        <a:defRPr sz="3636" kern="1200">
          <a:solidFill>
            <a:schemeClr val="tx1"/>
          </a:solidFill>
          <a:latin typeface="+mn-lt"/>
          <a:ea typeface="+mn-ea"/>
          <a:cs typeface="+mn-cs"/>
        </a:defRPr>
      </a:lvl1pPr>
      <a:lvl2pPr marL="890849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3118" kern="1200">
          <a:solidFill>
            <a:schemeClr val="tx1"/>
          </a:solidFill>
          <a:latin typeface="+mn-lt"/>
          <a:ea typeface="+mn-ea"/>
          <a:cs typeface="+mn-cs"/>
        </a:defRPr>
      </a:lvl2pPr>
      <a:lvl3pPr marL="1484748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598" kern="1200">
          <a:solidFill>
            <a:schemeClr val="tx1"/>
          </a:solidFill>
          <a:latin typeface="+mn-lt"/>
          <a:ea typeface="+mn-ea"/>
          <a:cs typeface="+mn-cs"/>
        </a:defRPr>
      </a:lvl3pPr>
      <a:lvl4pPr marL="2078648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4pPr>
      <a:lvl5pPr marL="2672547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5pPr>
      <a:lvl6pPr marL="3266447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6pPr>
      <a:lvl7pPr marL="3860346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7pPr>
      <a:lvl8pPr marL="4454245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8pPr>
      <a:lvl9pPr marL="5048144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1pPr>
      <a:lvl2pPr marL="593900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2pPr>
      <a:lvl3pPr marL="1187798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3pPr>
      <a:lvl4pPr marL="1781699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4pPr>
      <a:lvl5pPr marL="2375598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5pPr>
      <a:lvl6pPr marL="2969497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6pPr>
      <a:lvl7pPr marL="3563396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7pPr>
      <a:lvl8pPr marL="4157297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8pPr>
      <a:lvl9pPr marL="4751195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1" userDrawn="1">
          <p15:clr>
            <a:srgbClr val="F26B43"/>
          </p15:clr>
        </p15:guide>
        <p15:guide id="2" pos="3842" userDrawn="1">
          <p15:clr>
            <a:srgbClr val="F26B43"/>
          </p15:clr>
        </p15:guide>
        <p15:guide id="3" pos="458" userDrawn="1">
          <p15:clr>
            <a:srgbClr val="F26B43"/>
          </p15:clr>
        </p15:guide>
        <p15:guide id="4" pos="7225" userDrawn="1">
          <p15:clr>
            <a:srgbClr val="F26B43"/>
          </p15:clr>
        </p15:guide>
        <p15:guide id="5" orient="horz" pos="4100" userDrawn="1">
          <p15:clr>
            <a:srgbClr val="F26B43"/>
          </p15:clr>
        </p15:guide>
      </p15:sldGuideLst>
    </p:ext>
  </p:extLst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="" xmlns:a16="http://schemas.microsoft.com/office/drawing/2014/main" id="{EABEE2EE-BF4D-7A4A-B3C6-9E47668CCD98}"/>
              </a:ext>
            </a:extLst>
          </p:cNvPr>
          <p:cNvSpPr txBox="1"/>
          <p:nvPr userDrawn="1"/>
        </p:nvSpPr>
        <p:spPr>
          <a:xfrm>
            <a:off x="734131" y="6402806"/>
            <a:ext cx="499729" cy="1384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lvl="0" indent="0" algn="l" defTabSz="890849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C3837181-38C6-AD4F-B8BA-B444770388BB}" type="slidenum">
              <a:rPr lang="en-US" sz="900" smtClean="0">
                <a:solidFill>
                  <a:srgbClr val="1D1D1B"/>
                </a:solidFill>
                <a:latin typeface="Arial" panose="020B0604020202020204" pitchFamily="34" charset="0"/>
                <a:cs typeface="Arial" panose="020B0604020202020204" pitchFamily="34" charset="0"/>
              </a:rPr>
              <a:pPr marL="0" marR="0" lvl="0" indent="0" algn="l" defTabSz="890849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900" dirty="0">
              <a:solidFill>
                <a:srgbClr val="1D1D1B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88" name="Group 87">
            <a:extLst>
              <a:ext uri="{FF2B5EF4-FFF2-40B4-BE49-F238E27FC236}">
                <a16:creationId xmlns="" xmlns:a16="http://schemas.microsoft.com/office/drawing/2014/main" id="{37333705-F8D6-2847-B3CB-F2FAB51E2A3B}"/>
              </a:ext>
            </a:extLst>
          </p:cNvPr>
          <p:cNvGrpSpPr>
            <a:grpSpLocks noChangeAspect="1"/>
          </p:cNvGrpSpPr>
          <p:nvPr userDrawn="1"/>
        </p:nvGrpSpPr>
        <p:grpSpPr>
          <a:xfrm>
            <a:off x="12290471" y="2625389"/>
            <a:ext cx="1963323" cy="4233515"/>
            <a:chOff x="5343885" y="-48857"/>
            <a:chExt cx="3263586" cy="7037279"/>
          </a:xfrm>
        </p:grpSpPr>
        <p:sp>
          <p:nvSpPr>
            <p:cNvPr id="89" name="矩形 13">
              <a:extLst>
                <a:ext uri="{FF2B5EF4-FFF2-40B4-BE49-F238E27FC236}">
                  <a16:creationId xmlns="" xmlns:a16="http://schemas.microsoft.com/office/drawing/2014/main" id="{B14DFA89-D483-CF47-82CC-DD86D7CAB09E}"/>
                </a:ext>
              </a:extLst>
            </p:cNvPr>
            <p:cNvSpPr/>
            <p:nvPr userDrawn="1"/>
          </p:nvSpPr>
          <p:spPr>
            <a:xfrm>
              <a:off x="5356401" y="1934171"/>
              <a:ext cx="791510" cy="664397"/>
            </a:xfrm>
            <a:prstGeom prst="rect">
              <a:avLst/>
            </a:prstGeom>
            <a:solidFill>
              <a:srgbClr val="C4005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  <a:t>196/0/84</a:t>
              </a:r>
            </a:p>
          </p:txBody>
        </p:sp>
        <p:sp>
          <p:nvSpPr>
            <p:cNvPr id="90" name="文本框 15">
              <a:extLst>
                <a:ext uri="{FF2B5EF4-FFF2-40B4-BE49-F238E27FC236}">
                  <a16:creationId xmlns="" xmlns:a16="http://schemas.microsoft.com/office/drawing/2014/main" id="{8223ADA0-340A-794B-93B7-24AFF612A719}"/>
                </a:ext>
              </a:extLst>
            </p:cNvPr>
            <p:cNvSpPr txBox="1"/>
            <p:nvPr userDrawn="1"/>
          </p:nvSpPr>
          <p:spPr>
            <a:xfrm>
              <a:off x="5352723" y="1694497"/>
              <a:ext cx="1052647" cy="204645"/>
            </a:xfrm>
            <a:prstGeom prst="rect">
              <a:avLst/>
            </a:prstGeom>
            <a:noFill/>
          </p:spPr>
          <p:txBody>
            <a:bodyPr wrap="square" lIns="0" tIns="0" rIns="0" bIns="0" rtlCol="0" anchor="b" anchorCtr="0">
              <a:spAutoFit/>
            </a:bodyPr>
            <a:lstStyle/>
            <a:p>
              <a:pPr algn="l">
                <a:lnSpc>
                  <a:spcPct val="100000"/>
                </a:lnSpc>
              </a:pPr>
              <a:r>
                <a:rPr kumimoji="1" lang="zh-CN" altLang="en-US" sz="800" b="0" i="0" dirty="0">
                  <a:solidFill>
                    <a:schemeClr val="tx1"/>
                  </a:solidFill>
                  <a:latin typeface="Microsoft YaHei" panose="020B0503020204020204" pitchFamily="34" charset="-122"/>
                  <a:ea typeface="Microsoft YaHei" panose="020B0503020204020204" pitchFamily="34" charset="-122"/>
                </a:rPr>
                <a:t>公司辅助色</a:t>
              </a:r>
            </a:p>
          </p:txBody>
        </p:sp>
        <p:sp>
          <p:nvSpPr>
            <p:cNvPr id="91" name="矩形 13">
              <a:extLst>
                <a:ext uri="{FF2B5EF4-FFF2-40B4-BE49-F238E27FC236}">
                  <a16:creationId xmlns="" xmlns:a16="http://schemas.microsoft.com/office/drawing/2014/main" id="{5F63E0E3-4F22-7948-AB1A-40A84ECA92EC}"/>
                </a:ext>
              </a:extLst>
            </p:cNvPr>
            <p:cNvSpPr/>
            <p:nvPr userDrawn="1"/>
          </p:nvSpPr>
          <p:spPr>
            <a:xfrm>
              <a:off x="6184680" y="1934171"/>
              <a:ext cx="791510" cy="664397"/>
            </a:xfrm>
            <a:prstGeom prst="rect">
              <a:avLst/>
            </a:prstGeom>
            <a:solidFill>
              <a:srgbClr val="CB377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203/55/120</a:t>
              </a:r>
            </a:p>
          </p:txBody>
        </p:sp>
        <p:sp>
          <p:nvSpPr>
            <p:cNvPr id="92" name="矩形 13">
              <a:extLst>
                <a:ext uri="{FF2B5EF4-FFF2-40B4-BE49-F238E27FC236}">
                  <a16:creationId xmlns="" xmlns:a16="http://schemas.microsoft.com/office/drawing/2014/main" id="{29C4A3C6-7C7B-7140-8F73-591E9F49143F}"/>
                </a:ext>
              </a:extLst>
            </p:cNvPr>
            <p:cNvSpPr/>
            <p:nvPr userDrawn="1"/>
          </p:nvSpPr>
          <p:spPr>
            <a:xfrm>
              <a:off x="5356401" y="3403061"/>
              <a:ext cx="791510" cy="664397"/>
            </a:xfrm>
            <a:prstGeom prst="rect">
              <a:avLst/>
            </a:prstGeom>
            <a:solidFill>
              <a:srgbClr val="ED6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237/109/0</a:t>
              </a:r>
            </a:p>
          </p:txBody>
        </p:sp>
        <p:sp>
          <p:nvSpPr>
            <p:cNvPr id="93" name="矩形 13">
              <a:extLst>
                <a:ext uri="{FF2B5EF4-FFF2-40B4-BE49-F238E27FC236}">
                  <a16:creationId xmlns="" xmlns:a16="http://schemas.microsoft.com/office/drawing/2014/main" id="{BE4C9A8D-46B0-5B40-BC47-DB6C4899227F}"/>
                </a:ext>
              </a:extLst>
            </p:cNvPr>
            <p:cNvSpPr/>
            <p:nvPr userDrawn="1"/>
          </p:nvSpPr>
          <p:spPr>
            <a:xfrm>
              <a:off x="6184680" y="2673360"/>
              <a:ext cx="791510" cy="664397"/>
            </a:xfrm>
            <a:prstGeom prst="rect">
              <a:avLst/>
            </a:prstGeom>
            <a:solidFill>
              <a:srgbClr val="99363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marL="0" marR="0" lvl="0" indent="0" algn="ctr" defTabSz="914478" rtl="0" eaLnBrk="1" fontAlgn="auto" latinLnBrk="0" hangingPunct="1">
                <a:lnSpc>
                  <a:spcPts val="62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153/54/54</a:t>
              </a:r>
            </a:p>
          </p:txBody>
        </p:sp>
        <p:sp>
          <p:nvSpPr>
            <p:cNvPr id="94" name="矩形 13">
              <a:extLst>
                <a:ext uri="{FF2B5EF4-FFF2-40B4-BE49-F238E27FC236}">
                  <a16:creationId xmlns="" xmlns:a16="http://schemas.microsoft.com/office/drawing/2014/main" id="{612F2ED4-F7A4-9E48-95E1-8D07B3BBE962}"/>
                </a:ext>
              </a:extLst>
            </p:cNvPr>
            <p:cNvSpPr/>
            <p:nvPr userDrawn="1"/>
          </p:nvSpPr>
          <p:spPr>
            <a:xfrm>
              <a:off x="5356401" y="4866463"/>
              <a:ext cx="791510" cy="664397"/>
            </a:xfrm>
            <a:prstGeom prst="rect">
              <a:avLst/>
            </a:prstGeom>
            <a:solidFill>
              <a:srgbClr val="62B23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 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98/178/48</a:t>
              </a:r>
            </a:p>
          </p:txBody>
        </p:sp>
        <p:sp>
          <p:nvSpPr>
            <p:cNvPr id="95" name="矩形 13">
              <a:extLst>
                <a:ext uri="{FF2B5EF4-FFF2-40B4-BE49-F238E27FC236}">
                  <a16:creationId xmlns="" xmlns:a16="http://schemas.microsoft.com/office/drawing/2014/main" id="{A9E1D476-C288-8945-A68A-1F20C557294B}"/>
                </a:ext>
              </a:extLst>
            </p:cNvPr>
            <p:cNvSpPr/>
            <p:nvPr userDrawn="1"/>
          </p:nvSpPr>
          <p:spPr>
            <a:xfrm>
              <a:off x="6184680" y="3415851"/>
              <a:ext cx="791510" cy="664397"/>
            </a:xfrm>
            <a:prstGeom prst="rect">
              <a:avLst/>
            </a:prstGeom>
            <a:solidFill>
              <a:srgbClr val="F2894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242/137/68</a:t>
              </a:r>
              <a:endParaRPr kumimoji="1" lang="mr-IN" altLang="zh-CN" sz="500" b="1" dirty="0">
                <a:solidFill>
                  <a:srgbClr val="FFFFFF"/>
                </a:solidFill>
                <a:latin typeface="Arial" charset="0"/>
                <a:ea typeface="Arial" charset="0"/>
                <a:cs typeface="Arial" charset="0"/>
              </a:endParaRPr>
            </a:p>
          </p:txBody>
        </p:sp>
        <p:sp>
          <p:nvSpPr>
            <p:cNvPr id="96" name="矩形 13">
              <a:extLst>
                <a:ext uri="{FF2B5EF4-FFF2-40B4-BE49-F238E27FC236}">
                  <a16:creationId xmlns="" xmlns:a16="http://schemas.microsoft.com/office/drawing/2014/main" id="{42823EBB-E62E-F149-AC9A-09950051F283}"/>
                </a:ext>
              </a:extLst>
            </p:cNvPr>
            <p:cNvSpPr/>
            <p:nvPr userDrawn="1"/>
          </p:nvSpPr>
          <p:spPr>
            <a:xfrm>
              <a:off x="5353240" y="184963"/>
              <a:ext cx="791510" cy="664397"/>
            </a:xfrm>
            <a:prstGeom prst="rect">
              <a:avLst/>
            </a:prstGeom>
            <a:solidFill>
              <a:srgbClr val="C7000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  <a:t>PANTONE 185C</a:t>
              </a:r>
            </a:p>
            <a:p>
              <a:pPr algn="ctr">
                <a:lnSpc>
                  <a:spcPts val="620"/>
                </a:lnSpc>
                <a:spcBef>
                  <a:spcPts val="0"/>
                </a:spcBef>
              </a:pPr>
              <a: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  <a:t>RGB </a:t>
              </a:r>
              <a:b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  <a:t>199/0/11  </a:t>
              </a:r>
            </a:p>
          </p:txBody>
        </p:sp>
        <p:sp>
          <p:nvSpPr>
            <p:cNvPr id="97" name="文本框 15">
              <a:extLst>
                <a:ext uri="{FF2B5EF4-FFF2-40B4-BE49-F238E27FC236}">
                  <a16:creationId xmlns="" xmlns:a16="http://schemas.microsoft.com/office/drawing/2014/main" id="{EA01C299-6FF2-3642-AAEC-A1DF62D9C654}"/>
                </a:ext>
              </a:extLst>
            </p:cNvPr>
            <p:cNvSpPr txBox="1"/>
            <p:nvPr userDrawn="1"/>
          </p:nvSpPr>
          <p:spPr>
            <a:xfrm>
              <a:off x="5343885" y="-48857"/>
              <a:ext cx="726488" cy="204645"/>
            </a:xfrm>
            <a:prstGeom prst="rect">
              <a:avLst/>
            </a:prstGeom>
            <a:noFill/>
          </p:spPr>
          <p:txBody>
            <a:bodyPr wrap="square" lIns="0" tIns="0" rIns="0" bIns="0" rtlCol="0" anchor="b" anchorCtr="0">
              <a:spAutoFit/>
            </a:bodyPr>
            <a:lstStyle/>
            <a:p>
              <a:pPr algn="l">
                <a:lnSpc>
                  <a:spcPct val="100000"/>
                </a:lnSpc>
              </a:pPr>
              <a:r>
                <a:rPr kumimoji="1" lang="zh-CN" altLang="en-US" sz="800" b="0" i="0" dirty="0">
                  <a:solidFill>
                    <a:schemeClr val="tx1"/>
                  </a:solidFill>
                  <a:latin typeface="Microsoft YaHei" panose="020B0503020204020204" pitchFamily="34" charset="-122"/>
                  <a:ea typeface="Microsoft YaHei" panose="020B0503020204020204" pitchFamily="34" charset="-122"/>
                </a:rPr>
                <a:t>公司色</a:t>
              </a:r>
            </a:p>
          </p:txBody>
        </p:sp>
        <p:sp>
          <p:nvSpPr>
            <p:cNvPr id="98" name="矩形 13">
              <a:extLst>
                <a:ext uri="{FF2B5EF4-FFF2-40B4-BE49-F238E27FC236}">
                  <a16:creationId xmlns="" xmlns:a16="http://schemas.microsoft.com/office/drawing/2014/main" id="{B84AB502-165F-764A-9621-65CA8CBBEAEA}"/>
                </a:ext>
              </a:extLst>
            </p:cNvPr>
            <p:cNvSpPr/>
            <p:nvPr userDrawn="1"/>
          </p:nvSpPr>
          <p:spPr>
            <a:xfrm>
              <a:off x="5352600" y="918047"/>
              <a:ext cx="791510" cy="664397"/>
            </a:xfrm>
            <a:prstGeom prst="rect">
              <a:avLst/>
            </a:prstGeom>
            <a:solidFill>
              <a:srgbClr val="C8102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  <a:t>PANTONE 186C</a:t>
              </a:r>
            </a:p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chemeClr val="tx2"/>
                  </a:solidFill>
                  <a:latin typeface="Arial" charset="0"/>
                  <a:ea typeface="Arial" charset="0"/>
                  <a:cs typeface="Arial" charset="0"/>
                </a:rPr>
                <a:t>200/16/46  </a:t>
              </a:r>
            </a:p>
          </p:txBody>
        </p:sp>
        <p:sp>
          <p:nvSpPr>
            <p:cNvPr id="99" name="矩形 13">
              <a:extLst>
                <a:ext uri="{FF2B5EF4-FFF2-40B4-BE49-F238E27FC236}">
                  <a16:creationId xmlns="" xmlns:a16="http://schemas.microsoft.com/office/drawing/2014/main" id="{CB8870E8-3E95-764C-B621-A168E194CC7A}"/>
                </a:ext>
              </a:extLst>
            </p:cNvPr>
            <p:cNvSpPr/>
            <p:nvPr userDrawn="1"/>
          </p:nvSpPr>
          <p:spPr>
            <a:xfrm>
              <a:off x="5354164" y="2665974"/>
              <a:ext cx="791510" cy="664397"/>
            </a:xfrm>
            <a:prstGeom prst="rect">
              <a:avLst/>
            </a:prstGeom>
            <a:solidFill>
              <a:srgbClr val="7F000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127/0/1</a:t>
              </a:r>
            </a:p>
          </p:txBody>
        </p:sp>
        <p:sp>
          <p:nvSpPr>
            <p:cNvPr id="100" name="矩形 13">
              <a:extLst>
                <a:ext uri="{FF2B5EF4-FFF2-40B4-BE49-F238E27FC236}">
                  <a16:creationId xmlns="" xmlns:a16="http://schemas.microsoft.com/office/drawing/2014/main" id="{356EF69A-1936-544F-A95F-0664F4E186D5}"/>
                </a:ext>
              </a:extLst>
            </p:cNvPr>
            <p:cNvSpPr/>
            <p:nvPr userDrawn="1"/>
          </p:nvSpPr>
          <p:spPr>
            <a:xfrm>
              <a:off x="5354164" y="4134866"/>
              <a:ext cx="791510" cy="664397"/>
            </a:xfrm>
            <a:prstGeom prst="rect">
              <a:avLst/>
            </a:prstGeom>
            <a:solidFill>
              <a:srgbClr val="FCC8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52/200/0</a:t>
              </a:r>
            </a:p>
          </p:txBody>
        </p:sp>
        <p:sp>
          <p:nvSpPr>
            <p:cNvPr id="101" name="矩形 13">
              <a:extLst>
                <a:ext uri="{FF2B5EF4-FFF2-40B4-BE49-F238E27FC236}">
                  <a16:creationId xmlns="" xmlns:a16="http://schemas.microsoft.com/office/drawing/2014/main" id="{03EBAB43-95A5-1C4A-8458-B86EB3D51FCA}"/>
                </a:ext>
              </a:extLst>
            </p:cNvPr>
            <p:cNvSpPr/>
            <p:nvPr userDrawn="1"/>
          </p:nvSpPr>
          <p:spPr>
            <a:xfrm>
              <a:off x="5354164" y="5596166"/>
              <a:ext cx="791510" cy="664397"/>
            </a:xfrm>
            <a:prstGeom prst="rect">
              <a:avLst/>
            </a:prstGeom>
            <a:solidFill>
              <a:srgbClr val="30B5C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 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48/181/197</a:t>
              </a:r>
            </a:p>
          </p:txBody>
        </p:sp>
        <p:sp>
          <p:nvSpPr>
            <p:cNvPr id="102" name="矩形 13">
              <a:extLst>
                <a:ext uri="{FF2B5EF4-FFF2-40B4-BE49-F238E27FC236}">
                  <a16:creationId xmlns="" xmlns:a16="http://schemas.microsoft.com/office/drawing/2014/main" id="{371A8520-F934-304C-B57F-B49F768694E2}"/>
                </a:ext>
              </a:extLst>
            </p:cNvPr>
            <p:cNvSpPr/>
            <p:nvPr userDrawn="1"/>
          </p:nvSpPr>
          <p:spPr>
            <a:xfrm>
              <a:off x="6194511" y="4866463"/>
              <a:ext cx="791510" cy="664397"/>
            </a:xfrm>
            <a:prstGeom prst="rect">
              <a:avLst/>
            </a:prstGeom>
            <a:solidFill>
              <a:srgbClr val="81C15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129/193/95</a:t>
              </a:r>
            </a:p>
          </p:txBody>
        </p:sp>
        <p:sp>
          <p:nvSpPr>
            <p:cNvPr id="103" name="矩形 13">
              <a:extLst>
                <a:ext uri="{FF2B5EF4-FFF2-40B4-BE49-F238E27FC236}">
                  <a16:creationId xmlns="" xmlns:a16="http://schemas.microsoft.com/office/drawing/2014/main" id="{B83004D7-279B-C14E-9FCF-870FA1B74FDF}"/>
                </a:ext>
              </a:extLst>
            </p:cNvPr>
            <p:cNvSpPr/>
            <p:nvPr userDrawn="1"/>
          </p:nvSpPr>
          <p:spPr>
            <a:xfrm>
              <a:off x="6192274" y="4134866"/>
              <a:ext cx="791510" cy="664397"/>
            </a:xfrm>
            <a:prstGeom prst="rect">
              <a:avLst/>
            </a:prstGeom>
            <a:solidFill>
              <a:srgbClr val="FDD35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253/211/81</a:t>
              </a:r>
            </a:p>
          </p:txBody>
        </p:sp>
        <p:sp>
          <p:nvSpPr>
            <p:cNvPr id="104" name="矩形 13">
              <a:extLst>
                <a:ext uri="{FF2B5EF4-FFF2-40B4-BE49-F238E27FC236}">
                  <a16:creationId xmlns="" xmlns:a16="http://schemas.microsoft.com/office/drawing/2014/main" id="{99635968-4E69-CC41-9D78-6DF253FE3035}"/>
                </a:ext>
              </a:extLst>
            </p:cNvPr>
            <p:cNvSpPr/>
            <p:nvPr userDrawn="1"/>
          </p:nvSpPr>
          <p:spPr>
            <a:xfrm>
              <a:off x="6192274" y="5596166"/>
              <a:ext cx="791510" cy="664397"/>
            </a:xfrm>
            <a:prstGeom prst="rect">
              <a:avLst/>
            </a:prstGeom>
            <a:solidFill>
              <a:srgbClr val="56C4D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 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86/196/210</a:t>
              </a:r>
            </a:p>
          </p:txBody>
        </p:sp>
        <p:sp>
          <p:nvSpPr>
            <p:cNvPr id="105" name="矩形 13">
              <a:extLst>
                <a:ext uri="{FF2B5EF4-FFF2-40B4-BE49-F238E27FC236}">
                  <a16:creationId xmlns="" xmlns:a16="http://schemas.microsoft.com/office/drawing/2014/main" id="{BDBE4949-07B7-F046-AD95-68E4B0C11CCD}"/>
                </a:ext>
              </a:extLst>
            </p:cNvPr>
            <p:cNvSpPr/>
            <p:nvPr/>
          </p:nvSpPr>
          <p:spPr>
            <a:xfrm>
              <a:off x="6186245" y="184963"/>
              <a:ext cx="791510" cy="664397"/>
            </a:xfrm>
            <a:prstGeom prst="rect">
              <a:avLst/>
            </a:prstGeom>
            <a:solidFill>
              <a:srgbClr val="D3394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 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211/57/65</a:t>
              </a:r>
            </a:p>
          </p:txBody>
        </p:sp>
        <p:sp>
          <p:nvSpPr>
            <p:cNvPr id="106" name="矩形 13">
              <a:extLst>
                <a:ext uri="{FF2B5EF4-FFF2-40B4-BE49-F238E27FC236}">
                  <a16:creationId xmlns="" xmlns:a16="http://schemas.microsoft.com/office/drawing/2014/main" id="{AA9F9E00-6A31-F14B-A2E4-79908835FD14}"/>
                </a:ext>
              </a:extLst>
            </p:cNvPr>
            <p:cNvSpPr/>
            <p:nvPr/>
          </p:nvSpPr>
          <p:spPr>
            <a:xfrm>
              <a:off x="6185604" y="918047"/>
              <a:ext cx="791510" cy="664397"/>
            </a:xfrm>
            <a:prstGeom prst="rect">
              <a:avLst/>
            </a:prstGeom>
            <a:solidFill>
              <a:srgbClr val="D3385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 </a:t>
              </a:r>
            </a:p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211/56/89</a:t>
              </a:r>
            </a:p>
          </p:txBody>
        </p:sp>
        <p:sp>
          <p:nvSpPr>
            <p:cNvPr id="107" name="矩形 13">
              <a:extLst>
                <a:ext uri="{FF2B5EF4-FFF2-40B4-BE49-F238E27FC236}">
                  <a16:creationId xmlns="" xmlns:a16="http://schemas.microsoft.com/office/drawing/2014/main" id="{38715A31-485E-B744-B409-43F9F04B48F7}"/>
                </a:ext>
              </a:extLst>
            </p:cNvPr>
            <p:cNvSpPr/>
            <p:nvPr/>
          </p:nvSpPr>
          <p:spPr>
            <a:xfrm>
              <a:off x="6996262" y="1934171"/>
              <a:ext cx="791510" cy="664397"/>
            </a:xfrm>
            <a:prstGeom prst="rect">
              <a:avLst/>
            </a:prstGeom>
            <a:solidFill>
              <a:srgbClr val="DD80A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221/128/170</a:t>
              </a:r>
            </a:p>
          </p:txBody>
        </p:sp>
        <p:sp>
          <p:nvSpPr>
            <p:cNvPr id="108" name="矩形 13">
              <a:extLst>
                <a:ext uri="{FF2B5EF4-FFF2-40B4-BE49-F238E27FC236}">
                  <a16:creationId xmlns="" xmlns:a16="http://schemas.microsoft.com/office/drawing/2014/main" id="{4AE1609B-25DD-2C4A-B05B-D18ADBC39C71}"/>
                </a:ext>
              </a:extLst>
            </p:cNvPr>
            <p:cNvSpPr/>
            <p:nvPr/>
          </p:nvSpPr>
          <p:spPr>
            <a:xfrm>
              <a:off x="6996262" y="2673360"/>
              <a:ext cx="791510" cy="664397"/>
            </a:xfrm>
            <a:prstGeom prst="rect">
              <a:avLst/>
            </a:prstGeom>
            <a:solidFill>
              <a:srgbClr val="BF808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marL="0" marR="0" lvl="0" indent="0" algn="ctr" defTabSz="914478" rtl="0" eaLnBrk="1" fontAlgn="auto" latinLnBrk="0" hangingPunct="1">
                <a:lnSpc>
                  <a:spcPts val="62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191/128/130</a:t>
              </a:r>
            </a:p>
          </p:txBody>
        </p:sp>
        <p:sp>
          <p:nvSpPr>
            <p:cNvPr id="109" name="矩形 13">
              <a:extLst>
                <a:ext uri="{FF2B5EF4-FFF2-40B4-BE49-F238E27FC236}">
                  <a16:creationId xmlns="" xmlns:a16="http://schemas.microsoft.com/office/drawing/2014/main" id="{ECE90F9F-DBBC-0B49-A42C-8B62397E473E}"/>
                </a:ext>
              </a:extLst>
            </p:cNvPr>
            <p:cNvSpPr/>
            <p:nvPr/>
          </p:nvSpPr>
          <p:spPr>
            <a:xfrm>
              <a:off x="6996262" y="3415851"/>
              <a:ext cx="791510" cy="664397"/>
            </a:xfrm>
            <a:prstGeom prst="rect">
              <a:avLst/>
            </a:prstGeom>
            <a:solidFill>
              <a:srgbClr val="F6B78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246/183/140</a:t>
              </a:r>
              <a:endParaRPr kumimoji="1" lang="mr-IN" altLang="zh-CN" sz="500" b="1" dirty="0">
                <a:solidFill>
                  <a:srgbClr val="595757"/>
                </a:solidFill>
                <a:latin typeface="Arial" charset="0"/>
                <a:ea typeface="Arial" charset="0"/>
                <a:cs typeface="Arial" charset="0"/>
              </a:endParaRPr>
            </a:p>
          </p:txBody>
        </p:sp>
        <p:sp>
          <p:nvSpPr>
            <p:cNvPr id="110" name="矩形 13">
              <a:extLst>
                <a:ext uri="{FF2B5EF4-FFF2-40B4-BE49-F238E27FC236}">
                  <a16:creationId xmlns="" xmlns:a16="http://schemas.microsoft.com/office/drawing/2014/main" id="{D5B387BA-F8B8-B54E-966E-F24E271747C4}"/>
                </a:ext>
              </a:extLst>
            </p:cNvPr>
            <p:cNvSpPr/>
            <p:nvPr/>
          </p:nvSpPr>
          <p:spPr>
            <a:xfrm>
              <a:off x="7006093" y="4866463"/>
              <a:ext cx="791510" cy="664397"/>
            </a:xfrm>
            <a:prstGeom prst="rect">
              <a:avLst/>
            </a:prstGeom>
            <a:solidFill>
              <a:srgbClr val="AFD89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176/216/156</a:t>
              </a:r>
            </a:p>
          </p:txBody>
        </p:sp>
        <p:sp>
          <p:nvSpPr>
            <p:cNvPr id="111" name="矩形 13">
              <a:extLst>
                <a:ext uri="{FF2B5EF4-FFF2-40B4-BE49-F238E27FC236}">
                  <a16:creationId xmlns="" xmlns:a16="http://schemas.microsoft.com/office/drawing/2014/main" id="{E6C9B99E-8C1C-2B49-B82E-3C754B8E5C02}"/>
                </a:ext>
              </a:extLst>
            </p:cNvPr>
            <p:cNvSpPr/>
            <p:nvPr/>
          </p:nvSpPr>
          <p:spPr>
            <a:xfrm>
              <a:off x="7003856" y="4134866"/>
              <a:ext cx="791510" cy="664397"/>
            </a:xfrm>
            <a:prstGeom prst="rect">
              <a:avLst/>
            </a:prstGeom>
            <a:solidFill>
              <a:srgbClr val="FDE39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253/227/181</a:t>
              </a:r>
            </a:p>
          </p:txBody>
        </p:sp>
        <p:sp>
          <p:nvSpPr>
            <p:cNvPr id="112" name="矩形 13">
              <a:extLst>
                <a:ext uri="{FF2B5EF4-FFF2-40B4-BE49-F238E27FC236}">
                  <a16:creationId xmlns="" xmlns:a16="http://schemas.microsoft.com/office/drawing/2014/main" id="{0106BFA2-9DE1-3A42-A6C6-69BCE0FA34F4}"/>
                </a:ext>
              </a:extLst>
            </p:cNvPr>
            <p:cNvSpPr/>
            <p:nvPr/>
          </p:nvSpPr>
          <p:spPr>
            <a:xfrm>
              <a:off x="7003856" y="5596166"/>
              <a:ext cx="791510" cy="664397"/>
            </a:xfrm>
            <a:prstGeom prst="rect">
              <a:avLst/>
            </a:prstGeom>
            <a:solidFill>
              <a:srgbClr val="94DAE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148/218/226</a:t>
              </a:r>
            </a:p>
          </p:txBody>
        </p:sp>
        <p:sp>
          <p:nvSpPr>
            <p:cNvPr id="113" name="矩形 13">
              <a:extLst>
                <a:ext uri="{FF2B5EF4-FFF2-40B4-BE49-F238E27FC236}">
                  <a16:creationId xmlns="" xmlns:a16="http://schemas.microsoft.com/office/drawing/2014/main" id="{F760C1C5-4342-C346-A7D2-D101978EDF66}"/>
                </a:ext>
              </a:extLst>
            </p:cNvPr>
            <p:cNvSpPr/>
            <p:nvPr/>
          </p:nvSpPr>
          <p:spPr>
            <a:xfrm>
              <a:off x="6997826" y="184963"/>
              <a:ext cx="791510" cy="664397"/>
            </a:xfrm>
            <a:prstGeom prst="rect">
              <a:avLst/>
            </a:prstGeom>
            <a:solidFill>
              <a:srgbClr val="E2818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226/129/137</a:t>
              </a:r>
            </a:p>
          </p:txBody>
        </p:sp>
        <p:sp>
          <p:nvSpPr>
            <p:cNvPr id="114" name="矩形 13">
              <a:extLst>
                <a:ext uri="{FF2B5EF4-FFF2-40B4-BE49-F238E27FC236}">
                  <a16:creationId xmlns="" xmlns:a16="http://schemas.microsoft.com/office/drawing/2014/main" id="{5BB50A4A-0B64-7E4C-824C-1EBCA1A992CF}"/>
                </a:ext>
              </a:extLst>
            </p:cNvPr>
            <p:cNvSpPr/>
            <p:nvPr/>
          </p:nvSpPr>
          <p:spPr>
            <a:xfrm>
              <a:off x="6997185" y="918047"/>
              <a:ext cx="791510" cy="664397"/>
            </a:xfrm>
            <a:prstGeom prst="rect">
              <a:avLst/>
            </a:prstGeom>
            <a:solidFill>
              <a:srgbClr val="E2819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226/129/152</a:t>
              </a:r>
            </a:p>
          </p:txBody>
        </p:sp>
        <p:sp>
          <p:nvSpPr>
            <p:cNvPr id="115" name="矩形 13">
              <a:extLst>
                <a:ext uri="{FF2B5EF4-FFF2-40B4-BE49-F238E27FC236}">
                  <a16:creationId xmlns="" xmlns:a16="http://schemas.microsoft.com/office/drawing/2014/main" id="{756A7E25-6C44-8A44-A8C5-61D19BC9EDAF}"/>
                </a:ext>
              </a:extLst>
            </p:cNvPr>
            <p:cNvSpPr/>
            <p:nvPr userDrawn="1"/>
          </p:nvSpPr>
          <p:spPr>
            <a:xfrm>
              <a:off x="7806130" y="1934171"/>
              <a:ext cx="791510" cy="664397"/>
            </a:xfrm>
            <a:prstGeom prst="rect">
              <a:avLst/>
            </a:prstGeom>
            <a:solidFill>
              <a:srgbClr val="EBB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235/179/204</a:t>
              </a:r>
            </a:p>
          </p:txBody>
        </p:sp>
        <p:sp>
          <p:nvSpPr>
            <p:cNvPr id="116" name="矩形 13">
              <a:extLst>
                <a:ext uri="{FF2B5EF4-FFF2-40B4-BE49-F238E27FC236}">
                  <a16:creationId xmlns="" xmlns:a16="http://schemas.microsoft.com/office/drawing/2014/main" id="{96588389-39CD-DF4E-B9AC-92091E25724E}"/>
                </a:ext>
              </a:extLst>
            </p:cNvPr>
            <p:cNvSpPr/>
            <p:nvPr/>
          </p:nvSpPr>
          <p:spPr>
            <a:xfrm>
              <a:off x="7806130" y="2673360"/>
              <a:ext cx="791510" cy="664397"/>
            </a:xfrm>
            <a:prstGeom prst="rect">
              <a:avLst/>
            </a:prstGeom>
            <a:solidFill>
              <a:srgbClr val="D8B3B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marL="0" marR="0" lvl="0" indent="0" algn="ctr" defTabSz="914478" rtl="0" eaLnBrk="1" fontAlgn="auto" latinLnBrk="0" hangingPunct="1">
                <a:lnSpc>
                  <a:spcPts val="62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216/179/179</a:t>
              </a:r>
            </a:p>
          </p:txBody>
        </p:sp>
        <p:sp>
          <p:nvSpPr>
            <p:cNvPr id="117" name="矩形 13">
              <a:extLst>
                <a:ext uri="{FF2B5EF4-FFF2-40B4-BE49-F238E27FC236}">
                  <a16:creationId xmlns="" xmlns:a16="http://schemas.microsoft.com/office/drawing/2014/main" id="{20725C9F-31AE-DB44-B70A-B4ECDEC0BC00}"/>
                </a:ext>
              </a:extLst>
            </p:cNvPr>
            <p:cNvSpPr/>
            <p:nvPr/>
          </p:nvSpPr>
          <p:spPr>
            <a:xfrm>
              <a:off x="7806130" y="3415851"/>
              <a:ext cx="791510" cy="664397"/>
            </a:xfrm>
            <a:prstGeom prst="rect">
              <a:avLst/>
            </a:prstGeom>
            <a:solidFill>
              <a:srgbClr val="FAD3B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250/211/187</a:t>
              </a:r>
              <a:endParaRPr kumimoji="1" lang="mr-IN" altLang="zh-CN" sz="500" b="1" dirty="0">
                <a:solidFill>
                  <a:srgbClr val="595757"/>
                </a:solidFill>
                <a:latin typeface="Arial" charset="0"/>
                <a:ea typeface="Arial" charset="0"/>
                <a:cs typeface="Arial" charset="0"/>
              </a:endParaRPr>
            </a:p>
          </p:txBody>
        </p:sp>
        <p:sp>
          <p:nvSpPr>
            <p:cNvPr id="118" name="矩形 13">
              <a:extLst>
                <a:ext uri="{FF2B5EF4-FFF2-40B4-BE49-F238E27FC236}">
                  <a16:creationId xmlns="" xmlns:a16="http://schemas.microsoft.com/office/drawing/2014/main" id="{AC5BCC27-B68D-0743-8E0B-E25F8D01C3A4}"/>
                </a:ext>
              </a:extLst>
            </p:cNvPr>
            <p:cNvSpPr/>
            <p:nvPr/>
          </p:nvSpPr>
          <p:spPr>
            <a:xfrm>
              <a:off x="7815961" y="4866463"/>
              <a:ext cx="791510" cy="664397"/>
            </a:xfrm>
            <a:prstGeom prst="rect">
              <a:avLst/>
            </a:prstGeom>
            <a:solidFill>
              <a:srgbClr val="D0E8C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208/232/196</a:t>
              </a:r>
            </a:p>
          </p:txBody>
        </p:sp>
        <p:sp>
          <p:nvSpPr>
            <p:cNvPr id="119" name="矩形 13">
              <a:extLst>
                <a:ext uri="{FF2B5EF4-FFF2-40B4-BE49-F238E27FC236}">
                  <a16:creationId xmlns="" xmlns:a16="http://schemas.microsoft.com/office/drawing/2014/main" id="{51C2E83A-C975-6945-B2FD-5B22BBB53DB7}"/>
                </a:ext>
              </a:extLst>
            </p:cNvPr>
            <p:cNvSpPr/>
            <p:nvPr/>
          </p:nvSpPr>
          <p:spPr>
            <a:xfrm>
              <a:off x="7813724" y="4134866"/>
              <a:ext cx="791510" cy="664397"/>
            </a:xfrm>
            <a:prstGeom prst="rect">
              <a:avLst/>
            </a:prstGeom>
            <a:solidFill>
              <a:srgbClr val="FEEEC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254/238/193</a:t>
              </a:r>
            </a:p>
          </p:txBody>
        </p:sp>
        <p:sp>
          <p:nvSpPr>
            <p:cNvPr id="120" name="矩形 13">
              <a:extLst>
                <a:ext uri="{FF2B5EF4-FFF2-40B4-BE49-F238E27FC236}">
                  <a16:creationId xmlns="" xmlns:a16="http://schemas.microsoft.com/office/drawing/2014/main" id="{BEE9A95F-6965-354F-A2C7-2E8C81DDA52F}"/>
                </a:ext>
              </a:extLst>
            </p:cNvPr>
            <p:cNvSpPr/>
            <p:nvPr/>
          </p:nvSpPr>
          <p:spPr>
            <a:xfrm>
              <a:off x="7813724" y="5596166"/>
              <a:ext cx="791510" cy="664397"/>
            </a:xfrm>
            <a:prstGeom prst="rect">
              <a:avLst/>
            </a:prstGeom>
            <a:solidFill>
              <a:srgbClr val="BEE9E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  <a:b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190/23/238</a:t>
              </a:r>
            </a:p>
          </p:txBody>
        </p:sp>
        <p:sp>
          <p:nvSpPr>
            <p:cNvPr id="121" name="矩形 13">
              <a:extLst>
                <a:ext uri="{FF2B5EF4-FFF2-40B4-BE49-F238E27FC236}">
                  <a16:creationId xmlns="" xmlns:a16="http://schemas.microsoft.com/office/drawing/2014/main" id="{509164EB-3DC4-7A4F-9E7C-06EBC981CD0A}"/>
                </a:ext>
              </a:extLst>
            </p:cNvPr>
            <p:cNvSpPr/>
            <p:nvPr/>
          </p:nvSpPr>
          <p:spPr>
            <a:xfrm>
              <a:off x="7807694" y="184963"/>
              <a:ext cx="791510" cy="664397"/>
            </a:xfrm>
            <a:prstGeom prst="rect">
              <a:avLst/>
            </a:prstGeom>
            <a:solidFill>
              <a:srgbClr val="EEB3B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239/178/184</a:t>
              </a:r>
            </a:p>
          </p:txBody>
        </p:sp>
        <p:sp>
          <p:nvSpPr>
            <p:cNvPr id="122" name="矩形 13">
              <a:extLst>
                <a:ext uri="{FF2B5EF4-FFF2-40B4-BE49-F238E27FC236}">
                  <a16:creationId xmlns="" xmlns:a16="http://schemas.microsoft.com/office/drawing/2014/main" id="{667867DD-D3E6-3040-A7B5-39345C0CE2E3}"/>
                </a:ext>
              </a:extLst>
            </p:cNvPr>
            <p:cNvSpPr/>
            <p:nvPr/>
          </p:nvSpPr>
          <p:spPr>
            <a:xfrm>
              <a:off x="7807054" y="918047"/>
              <a:ext cx="791510" cy="664397"/>
            </a:xfrm>
            <a:prstGeom prst="rect">
              <a:avLst/>
            </a:prstGeom>
            <a:solidFill>
              <a:srgbClr val="EEB3C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238/179/193</a:t>
              </a:r>
            </a:p>
          </p:txBody>
        </p:sp>
        <p:sp>
          <p:nvSpPr>
            <p:cNvPr id="123" name="矩形 13">
              <a:extLst>
                <a:ext uri="{FF2B5EF4-FFF2-40B4-BE49-F238E27FC236}">
                  <a16:creationId xmlns="" xmlns:a16="http://schemas.microsoft.com/office/drawing/2014/main" id="{9EE10597-3782-AB46-8453-89FA049C6C46}"/>
                </a:ext>
              </a:extLst>
            </p:cNvPr>
            <p:cNvSpPr/>
            <p:nvPr userDrawn="1"/>
          </p:nvSpPr>
          <p:spPr>
            <a:xfrm>
              <a:off x="5354169" y="6324025"/>
              <a:ext cx="513579" cy="664397"/>
            </a:xfrm>
            <a:prstGeom prst="rect">
              <a:avLst/>
            </a:prstGeom>
            <a:solidFill>
              <a:srgbClr val="22181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 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35/24/21</a:t>
              </a:r>
            </a:p>
          </p:txBody>
        </p:sp>
        <p:sp>
          <p:nvSpPr>
            <p:cNvPr id="124" name="矩形 13">
              <a:extLst>
                <a:ext uri="{FF2B5EF4-FFF2-40B4-BE49-F238E27FC236}">
                  <a16:creationId xmlns="" xmlns:a16="http://schemas.microsoft.com/office/drawing/2014/main" id="{966B3529-B594-884C-BED0-5887B34BBBB8}"/>
                </a:ext>
              </a:extLst>
            </p:cNvPr>
            <p:cNvSpPr/>
            <p:nvPr userDrawn="1"/>
          </p:nvSpPr>
          <p:spPr>
            <a:xfrm>
              <a:off x="5900626" y="6324025"/>
              <a:ext cx="513579" cy="664397"/>
            </a:xfrm>
            <a:prstGeom prst="rect">
              <a:avLst/>
            </a:prstGeom>
            <a:solidFill>
              <a:srgbClr val="59575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 </a:t>
              </a:r>
            </a:p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89/87/87</a:t>
              </a:r>
            </a:p>
          </p:txBody>
        </p:sp>
        <p:sp>
          <p:nvSpPr>
            <p:cNvPr id="125" name="矩形 13">
              <a:extLst>
                <a:ext uri="{FF2B5EF4-FFF2-40B4-BE49-F238E27FC236}">
                  <a16:creationId xmlns="" xmlns:a16="http://schemas.microsoft.com/office/drawing/2014/main" id="{0B0545C9-147F-584F-80D2-EF13876D7D33}"/>
                </a:ext>
              </a:extLst>
            </p:cNvPr>
            <p:cNvSpPr/>
            <p:nvPr userDrawn="1"/>
          </p:nvSpPr>
          <p:spPr>
            <a:xfrm>
              <a:off x="6450318" y="6324025"/>
              <a:ext cx="513579" cy="664397"/>
            </a:xfrm>
            <a:prstGeom prst="rect">
              <a:avLst/>
            </a:prstGeom>
            <a:solidFill>
              <a:srgbClr val="88888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</a:p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137/137/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137</a:t>
              </a:r>
            </a:p>
          </p:txBody>
        </p:sp>
        <p:sp>
          <p:nvSpPr>
            <p:cNvPr id="126" name="矩形 13">
              <a:extLst>
                <a:ext uri="{FF2B5EF4-FFF2-40B4-BE49-F238E27FC236}">
                  <a16:creationId xmlns="" xmlns:a16="http://schemas.microsoft.com/office/drawing/2014/main" id="{44FD0A0B-0D45-3340-A523-465AC24134BF}"/>
                </a:ext>
              </a:extLst>
            </p:cNvPr>
            <p:cNvSpPr/>
            <p:nvPr userDrawn="1"/>
          </p:nvSpPr>
          <p:spPr>
            <a:xfrm>
              <a:off x="6998296" y="6324025"/>
              <a:ext cx="513579" cy="664397"/>
            </a:xfrm>
            <a:prstGeom prst="rect">
              <a:avLst/>
            </a:prstGeom>
            <a:solidFill>
              <a:srgbClr val="B5B5B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</a:p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181/181/</a:t>
              </a:r>
              <a:b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FFFFFF"/>
                  </a:solidFill>
                  <a:latin typeface="Arial" charset="0"/>
                  <a:ea typeface="Arial" charset="0"/>
                  <a:cs typeface="Arial" charset="0"/>
                </a:rPr>
                <a:t>181</a:t>
              </a:r>
            </a:p>
          </p:txBody>
        </p:sp>
        <p:sp>
          <p:nvSpPr>
            <p:cNvPr id="127" name="矩形 13">
              <a:extLst>
                <a:ext uri="{FF2B5EF4-FFF2-40B4-BE49-F238E27FC236}">
                  <a16:creationId xmlns="" xmlns:a16="http://schemas.microsoft.com/office/drawing/2014/main" id="{2C404A07-276B-3648-BB25-4EDB5905448C}"/>
                </a:ext>
              </a:extLst>
            </p:cNvPr>
            <p:cNvSpPr/>
            <p:nvPr userDrawn="1"/>
          </p:nvSpPr>
          <p:spPr>
            <a:xfrm>
              <a:off x="7541580" y="6324025"/>
              <a:ext cx="513579" cy="664397"/>
            </a:xfrm>
            <a:prstGeom prst="rect">
              <a:avLst/>
            </a:prstGeom>
            <a:solidFill>
              <a:srgbClr val="DDDDD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 221/221/</a:t>
              </a:r>
              <a:b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221</a:t>
              </a:r>
            </a:p>
          </p:txBody>
        </p:sp>
        <p:sp>
          <p:nvSpPr>
            <p:cNvPr id="128" name="矩形 13">
              <a:extLst>
                <a:ext uri="{FF2B5EF4-FFF2-40B4-BE49-F238E27FC236}">
                  <a16:creationId xmlns="" xmlns:a16="http://schemas.microsoft.com/office/drawing/2014/main" id="{72B0F29C-A346-8946-9B8E-8F1B9DFF7AD0}"/>
                </a:ext>
              </a:extLst>
            </p:cNvPr>
            <p:cNvSpPr/>
            <p:nvPr userDrawn="1"/>
          </p:nvSpPr>
          <p:spPr>
            <a:xfrm>
              <a:off x="8083608" y="6324025"/>
              <a:ext cx="513579" cy="664397"/>
            </a:xfrm>
            <a:prstGeom prst="rect">
              <a:avLst/>
            </a:prstGeom>
            <a:solidFill>
              <a:srgbClr val="FFFFFF"/>
            </a:solidFill>
            <a:ln w="6350">
              <a:solidFill>
                <a:srgbClr val="B5B5B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RGB</a:t>
              </a:r>
            </a:p>
            <a:p>
              <a:pPr algn="ctr">
                <a:lnSpc>
                  <a:spcPts val="620"/>
                </a:lnSpc>
              </a:pP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255/255/</a:t>
              </a:r>
              <a:b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</a:br>
              <a:r>
                <a:rPr kumimoji="1" lang="en-US" altLang="zh-CN" sz="500" b="1" dirty="0">
                  <a:solidFill>
                    <a:srgbClr val="595757"/>
                  </a:solidFill>
                  <a:latin typeface="Arial" charset="0"/>
                  <a:ea typeface="Arial" charset="0"/>
                  <a:cs typeface="Arial" charset="0"/>
                </a:rPr>
                <a:t>255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90565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187798" rtl="0" eaLnBrk="1" latinLnBrk="0" hangingPunct="1">
        <a:lnSpc>
          <a:spcPct val="90000"/>
        </a:lnSpc>
        <a:spcBef>
          <a:spcPct val="0"/>
        </a:spcBef>
        <a:buNone/>
        <a:defRPr sz="571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96950" indent="-296950" algn="l" defTabSz="1187798" rtl="0" eaLnBrk="1" latinLnBrk="0" hangingPunct="1">
        <a:lnSpc>
          <a:spcPct val="90000"/>
        </a:lnSpc>
        <a:spcBef>
          <a:spcPts val="1299"/>
        </a:spcBef>
        <a:buFont typeface="Arial" panose="020B0604020202020204" pitchFamily="34" charset="0"/>
        <a:buChar char="•"/>
        <a:defRPr sz="3636" kern="1200">
          <a:solidFill>
            <a:schemeClr val="tx1"/>
          </a:solidFill>
          <a:latin typeface="+mn-lt"/>
          <a:ea typeface="+mn-ea"/>
          <a:cs typeface="+mn-cs"/>
        </a:defRPr>
      </a:lvl1pPr>
      <a:lvl2pPr marL="890849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3118" kern="1200">
          <a:solidFill>
            <a:schemeClr val="tx1"/>
          </a:solidFill>
          <a:latin typeface="+mn-lt"/>
          <a:ea typeface="+mn-ea"/>
          <a:cs typeface="+mn-cs"/>
        </a:defRPr>
      </a:lvl2pPr>
      <a:lvl3pPr marL="1484748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598" kern="1200">
          <a:solidFill>
            <a:schemeClr val="tx1"/>
          </a:solidFill>
          <a:latin typeface="+mn-lt"/>
          <a:ea typeface="+mn-ea"/>
          <a:cs typeface="+mn-cs"/>
        </a:defRPr>
      </a:lvl3pPr>
      <a:lvl4pPr marL="2078648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4pPr>
      <a:lvl5pPr marL="2672547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5pPr>
      <a:lvl6pPr marL="3266447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6pPr>
      <a:lvl7pPr marL="3860346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7pPr>
      <a:lvl8pPr marL="4454245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8pPr>
      <a:lvl9pPr marL="5048144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1pPr>
      <a:lvl2pPr marL="593900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2pPr>
      <a:lvl3pPr marL="1187798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3pPr>
      <a:lvl4pPr marL="1781699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4pPr>
      <a:lvl5pPr marL="2375598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5pPr>
      <a:lvl6pPr marL="2969497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6pPr>
      <a:lvl7pPr marL="3563396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7pPr>
      <a:lvl8pPr marL="4157297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8pPr>
      <a:lvl9pPr marL="4751195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1" userDrawn="1">
          <p15:clr>
            <a:srgbClr val="F26B43"/>
          </p15:clr>
        </p15:guide>
        <p15:guide id="2" pos="3842" userDrawn="1">
          <p15:clr>
            <a:srgbClr val="F26B43"/>
          </p15:clr>
        </p15:guide>
        <p15:guide id="3" pos="458" userDrawn="1">
          <p15:clr>
            <a:srgbClr val="F26B43"/>
          </p15:clr>
        </p15:guide>
        <p15:guide id="4" pos="7225" userDrawn="1">
          <p15:clr>
            <a:srgbClr val="F26B43"/>
          </p15:clr>
        </p15:guide>
        <p15:guide id="5" orient="horz" pos="4100" userDrawn="1">
          <p15:clr>
            <a:srgbClr val="F26B43"/>
          </p15:clr>
        </p15:guide>
      </p15:sldGuideLst>
    </p:ext>
  </p:extLst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484068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187798" rtl="0" eaLnBrk="1" latinLnBrk="0" hangingPunct="1">
        <a:lnSpc>
          <a:spcPct val="90000"/>
        </a:lnSpc>
        <a:spcBef>
          <a:spcPct val="0"/>
        </a:spcBef>
        <a:buNone/>
        <a:defRPr sz="5000" b="0" kern="1200">
          <a:solidFill>
            <a:schemeClr val="tx1"/>
          </a:solidFill>
          <a:latin typeface="Arial" panose="020B0604020202020204" pitchFamily="34" charset="0"/>
          <a:ea typeface="Microsoft YaHei" panose="020B0503020204020204" pitchFamily="34" charset="-122"/>
          <a:cs typeface="Arial" panose="020B0604020202020204" pitchFamily="34" charset="0"/>
        </a:defRPr>
      </a:lvl1pPr>
    </p:titleStyle>
    <p:bodyStyle>
      <a:lvl1pPr marL="0" indent="0" algn="l" defTabSz="1187798" rtl="0" eaLnBrk="1" latinLnBrk="0" hangingPunct="1">
        <a:lnSpc>
          <a:spcPct val="90000"/>
        </a:lnSpc>
        <a:spcBef>
          <a:spcPts val="1299"/>
        </a:spcBef>
        <a:buFont typeface="Arial" panose="020B0604020202020204" pitchFamily="34" charset="0"/>
        <a:buNone/>
        <a:defRPr sz="1819" kern="1200">
          <a:solidFill>
            <a:srgbClr val="FFFFFF"/>
          </a:solidFill>
          <a:latin typeface="Microsoft YaHei" panose="020B0503020204020204" pitchFamily="34" charset="-122"/>
          <a:ea typeface="Microsoft YaHei" panose="020B0503020204020204" pitchFamily="34" charset="-122"/>
          <a:cs typeface="+mn-cs"/>
        </a:defRPr>
      </a:lvl1pPr>
      <a:lvl2pPr marL="593900" indent="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None/>
        <a:defRPr sz="3118" kern="1200">
          <a:solidFill>
            <a:schemeClr val="tx1"/>
          </a:solidFill>
          <a:latin typeface="+mn-lt"/>
          <a:ea typeface="+mn-ea"/>
          <a:cs typeface="+mn-cs"/>
        </a:defRPr>
      </a:lvl2pPr>
      <a:lvl3pPr marL="1187798" indent="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None/>
        <a:defRPr sz="2598" kern="1200">
          <a:solidFill>
            <a:schemeClr val="tx1"/>
          </a:solidFill>
          <a:latin typeface="+mn-lt"/>
          <a:ea typeface="+mn-ea"/>
          <a:cs typeface="+mn-cs"/>
        </a:defRPr>
      </a:lvl3pPr>
      <a:lvl4pPr marL="1781699" indent="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None/>
        <a:defRPr sz="2338" kern="1200">
          <a:solidFill>
            <a:schemeClr val="tx1"/>
          </a:solidFill>
          <a:latin typeface="+mn-lt"/>
          <a:ea typeface="+mn-ea"/>
          <a:cs typeface="+mn-cs"/>
        </a:defRPr>
      </a:lvl4pPr>
      <a:lvl5pPr marL="2375598" indent="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None/>
        <a:defRPr sz="2338" kern="1200">
          <a:solidFill>
            <a:schemeClr val="tx1"/>
          </a:solidFill>
          <a:latin typeface="+mn-lt"/>
          <a:ea typeface="+mn-ea"/>
          <a:cs typeface="+mn-cs"/>
        </a:defRPr>
      </a:lvl5pPr>
      <a:lvl6pPr marL="3266447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6pPr>
      <a:lvl7pPr marL="3860346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7pPr>
      <a:lvl8pPr marL="4454245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8pPr>
      <a:lvl9pPr marL="5048144" indent="-296950" algn="l" defTabSz="1187798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233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1pPr>
      <a:lvl2pPr marL="593900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2pPr>
      <a:lvl3pPr marL="1187798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3pPr>
      <a:lvl4pPr marL="1781699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4pPr>
      <a:lvl5pPr marL="2375598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5pPr>
      <a:lvl6pPr marL="2969497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6pPr>
      <a:lvl7pPr marL="3563396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7pPr>
      <a:lvl8pPr marL="4157297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8pPr>
      <a:lvl9pPr marL="4751195" algn="l" defTabSz="1187798" rtl="0" eaLnBrk="1" latinLnBrk="0" hangingPunct="1">
        <a:defRPr sz="233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1" userDrawn="1">
          <p15:clr>
            <a:srgbClr val="F26B43"/>
          </p15:clr>
        </p15:guide>
        <p15:guide id="2" pos="3842" userDrawn="1">
          <p15:clr>
            <a:srgbClr val="F26B43"/>
          </p15:clr>
        </p15:guide>
        <p15:guide id="3" pos="458" userDrawn="1">
          <p15:clr>
            <a:srgbClr val="F26B43"/>
          </p15:clr>
        </p15:guide>
        <p15:guide id="4" pos="7216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5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5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>
            <a:extLst>
              <a:ext uri="{FF2B5EF4-FFF2-40B4-BE49-F238E27FC236}">
                <a16:creationId xmlns="" xmlns:a16="http://schemas.microsoft.com/office/drawing/2014/main" id="{CE0CEC36-5881-F64A-A70F-904DBA9886A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55F986D5-D7D9-6446-9526-9389CD9831D8}"/>
              </a:ext>
            </a:extLst>
          </p:cNvPr>
          <p:cNvSpPr>
            <a:spLocks noGrp="1"/>
          </p:cNvSpPr>
          <p:nvPr>
            <p:ph idx="12"/>
          </p:nvPr>
        </p:nvSpPr>
        <p:spPr/>
        <p:txBody>
          <a:bodyPr/>
          <a:lstStyle/>
          <a:p>
            <a:r>
              <a:rPr lang="en-US" dirty="0" err="1" smtClean="0"/>
              <a:t>Gdfafsdafafa</a:t>
            </a:r>
            <a:endParaRPr lang="en-US" dirty="0" smtClean="0"/>
          </a:p>
          <a:p>
            <a:r>
              <a:rPr lang="zh-CN" altLang="en-US" dirty="0" smtClean="0"/>
              <a:t>嘿嘿</a:t>
            </a:r>
            <a:endParaRPr lang="en-US" altLang="zh-CN" dirty="0" smtClean="0"/>
          </a:p>
          <a:p>
            <a:r>
              <a:rPr lang="zh-CN" altLang="en-US" dirty="0">
                <a:latin typeface="+mn-ea"/>
                <a:ea typeface="+mn-ea"/>
              </a:rPr>
              <a:t>哈哈</a:t>
            </a:r>
            <a:r>
              <a:rPr lang="zh-CN" altLang="en-US" dirty="0" smtClean="0">
                <a:latin typeface="+mn-ea"/>
                <a:ea typeface="+mn-ea"/>
              </a:rPr>
              <a:t>哈哈哈</a:t>
            </a:r>
            <a:endParaRPr lang="en-US" altLang="zh-CN" dirty="0">
              <a:latin typeface="+mn-ea"/>
              <a:ea typeface="+mn-ea"/>
            </a:endParaRPr>
          </a:p>
          <a:p>
            <a:endParaRPr lang="en-US" dirty="0" smtClean="0">
              <a:latin typeface="+mn-ea"/>
              <a:ea typeface="+mn-ea"/>
            </a:endParaRPr>
          </a:p>
          <a:p>
            <a:r>
              <a:rPr lang="zh-CN" altLang="en-US" dirty="0">
                <a:latin typeface="+mj-ea"/>
                <a:ea typeface="+mj-ea"/>
              </a:rPr>
              <a:t>呵呵</a:t>
            </a:r>
            <a:r>
              <a:rPr lang="zh-CN" altLang="en-US" dirty="0" smtClean="0">
                <a:latin typeface="+mj-ea"/>
                <a:ea typeface="+mj-ea"/>
              </a:rPr>
              <a:t>呵</a:t>
            </a:r>
            <a:endParaRPr lang="en-US" altLang="zh-CN" dirty="0" smtClean="0">
              <a:latin typeface="+mj-ea"/>
              <a:ea typeface="+mj-ea"/>
            </a:endParaRPr>
          </a:p>
          <a:p>
            <a:endParaRPr lang="en-US" dirty="0">
              <a:latin typeface="+mj-ea"/>
              <a:ea typeface="+mj-ea"/>
            </a:endParaRPr>
          </a:p>
          <a:p>
            <a:endParaRPr lang="en-US" dirty="0">
              <a:latin typeface="+mj-ea"/>
              <a:ea typeface="+mj-ea"/>
            </a:endParaRPr>
          </a:p>
        </p:txBody>
      </p:sp>
      <p:sp>
        <p:nvSpPr>
          <p:cNvPr id="8" name="Content Placeholder 2">
            <a:extLst>
              <a:ext uri="{FF2B5EF4-FFF2-40B4-BE49-F238E27FC236}">
                <a16:creationId xmlns="" xmlns:a16="http://schemas.microsoft.com/office/drawing/2014/main" id="{55F986D5-D7D9-6446-9526-9389CD9831D8}"/>
              </a:ext>
            </a:extLst>
          </p:cNvPr>
          <p:cNvSpPr txBox="1">
            <a:spLocks/>
          </p:cNvSpPr>
          <p:nvPr/>
        </p:nvSpPr>
        <p:spPr>
          <a:xfrm>
            <a:off x="736258" y="2026606"/>
            <a:ext cx="10733557" cy="4690459"/>
          </a:xfrm>
          <a:prstGeom prst="rect">
            <a:avLst/>
          </a:prstGeom>
        </p:spPr>
        <p:txBody>
          <a:bodyPr lIns="0" tIns="0" rIns="0" bIns="0"/>
          <a:lstStyle>
            <a:lvl1pPr marL="179388" marR="0" indent="-168275" algn="l" defTabSz="118779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chemeClr val="accent1"/>
              </a:buClr>
              <a:buSzTx/>
              <a:buFont typeface="Arial" panose="020B0604020202020204" pitchFamily="34" charset="0"/>
              <a:buChar char="•"/>
              <a:tabLst>
                <a:tab pos="1208088" algn="ctr"/>
              </a:tabLst>
              <a:defRPr sz="1800" kern="1200" baseline="0">
                <a:solidFill>
                  <a:schemeClr val="tx1"/>
                </a:solidFill>
                <a:latin typeface="Microsoft YaHei" panose="020B0503020204020204" pitchFamily="34" charset="-122"/>
                <a:ea typeface="Microsoft YaHei" panose="020B0503020204020204" pitchFamily="34" charset="-122"/>
                <a:cs typeface="Arial" panose="020B0604020202020204" pitchFamily="34" charset="0"/>
              </a:defRPr>
            </a:lvl1pPr>
            <a:lvl2pPr marL="329026" marR="0" indent="-168275" algn="l" defTabSz="118779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Tx/>
              <a:buFont typeface=".AppleSystemUIFont"/>
              <a:buChar char="&gt;"/>
              <a:tabLst>
                <a:tab pos="1208088" algn="ctr"/>
              </a:tabLst>
              <a:defRPr sz="1600" kern="1200" baseline="0">
                <a:solidFill>
                  <a:schemeClr val="tx1"/>
                </a:solidFill>
                <a:latin typeface="Microsoft YaHei" panose="020B0503020204020204" pitchFamily="34" charset="-122"/>
                <a:ea typeface="Microsoft YaHei" panose="020B0503020204020204" pitchFamily="34" charset="-122"/>
                <a:cs typeface="+mn-cs"/>
              </a:defRPr>
            </a:lvl2pPr>
            <a:lvl3pPr marL="1098575" marR="0" indent="-168275" algn="l" defTabSz="118779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Tx/>
              <a:buFont typeface=".AppleSystemUIFont"/>
              <a:buChar char="-"/>
              <a:tabLst>
                <a:tab pos="1208088" algn="ctr"/>
              </a:tabLst>
              <a:defRPr sz="1299" kern="1200" baseline="0">
                <a:solidFill>
                  <a:schemeClr val="tx1"/>
                </a:solidFill>
                <a:latin typeface="Microsoft YaHei" panose="020B0503020204020204" pitchFamily="34" charset="-122"/>
                <a:ea typeface="Microsoft YaHei" panose="020B0503020204020204" pitchFamily="34" charset="-122"/>
                <a:cs typeface="+mn-cs"/>
              </a:defRPr>
            </a:lvl3pPr>
            <a:lvl4pPr marL="525850" indent="-171159" algn="l" defTabSz="1187798" rtl="0" eaLnBrk="1" latinLnBrk="0" hangingPunct="1">
              <a:lnSpc>
                <a:spcPct val="90000"/>
              </a:lnSpc>
              <a:spcBef>
                <a:spcPts val="650"/>
              </a:spcBef>
              <a:buFont typeface="Arial" panose="020B0604020202020204" pitchFamily="34" charset="0"/>
              <a:buChar char="•"/>
              <a:tabLst>
                <a:tab pos="1208420" algn="ctr"/>
              </a:tabLst>
              <a:defRPr sz="1299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25850" indent="-171159" algn="l" defTabSz="1187798" rtl="0" eaLnBrk="1" latinLnBrk="0" hangingPunct="1">
              <a:lnSpc>
                <a:spcPct val="90000"/>
              </a:lnSpc>
              <a:spcBef>
                <a:spcPts val="650"/>
              </a:spcBef>
              <a:buFont typeface="Arial" panose="020B0604020202020204" pitchFamily="34" charset="0"/>
              <a:buChar char="•"/>
              <a:tabLst>
                <a:tab pos="1208420" algn="ctr"/>
              </a:tabLst>
              <a:defRPr sz="1299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266447" indent="-296950" algn="l" defTabSz="1187798" rtl="0" eaLnBrk="1" latinLnBrk="0" hangingPunct="1">
              <a:lnSpc>
                <a:spcPct val="90000"/>
              </a:lnSpc>
              <a:spcBef>
                <a:spcPts val="650"/>
              </a:spcBef>
              <a:buFont typeface="Arial" panose="020B0604020202020204" pitchFamily="34" charset="0"/>
              <a:buChar char="•"/>
              <a:defRPr sz="233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860346" indent="-296950" algn="l" defTabSz="1187798" rtl="0" eaLnBrk="1" latinLnBrk="0" hangingPunct="1">
              <a:lnSpc>
                <a:spcPct val="90000"/>
              </a:lnSpc>
              <a:spcBef>
                <a:spcPts val="650"/>
              </a:spcBef>
              <a:buFont typeface="Arial" panose="020B0604020202020204" pitchFamily="34" charset="0"/>
              <a:buChar char="•"/>
              <a:defRPr sz="233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454245" indent="-296950" algn="l" defTabSz="1187798" rtl="0" eaLnBrk="1" latinLnBrk="0" hangingPunct="1">
              <a:lnSpc>
                <a:spcPct val="90000"/>
              </a:lnSpc>
              <a:spcBef>
                <a:spcPts val="650"/>
              </a:spcBef>
              <a:buFont typeface="Arial" panose="020B0604020202020204" pitchFamily="34" charset="0"/>
              <a:buChar char="•"/>
              <a:defRPr sz="233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048144" indent="-296950" algn="l" defTabSz="1187798" rtl="0" eaLnBrk="1" latinLnBrk="0" hangingPunct="1">
              <a:lnSpc>
                <a:spcPct val="90000"/>
              </a:lnSpc>
              <a:spcBef>
                <a:spcPts val="650"/>
              </a:spcBef>
              <a:buFont typeface="Arial" panose="020B0604020202020204" pitchFamily="34" charset="0"/>
              <a:buChar char="•"/>
              <a:defRPr sz="233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graphicFrame>
        <p:nvGraphicFramePr>
          <p:cNvPr id="4" name="对象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914237827"/>
              </p:ext>
            </p:extLst>
          </p:nvPr>
        </p:nvGraphicFramePr>
        <p:xfrm>
          <a:off x="5640388" y="3032125"/>
          <a:ext cx="914400" cy="7921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3" name="包装程序外壳对象" showAsIcon="1" r:id="rId3" imgW="914400" imgH="792360" progId="Package">
                  <p:embed/>
                </p:oleObj>
              </mc:Choice>
              <mc:Fallback>
                <p:oleObj name="包装程序外壳对象" showAsIcon="1" r:id="rId3" imgW="914400" imgH="792360" progId="Package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5640388" y="3032125"/>
                        <a:ext cx="914400" cy="79216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6574176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封面页_图片版 ">
  <a:themeElements>
    <a:clrScheme name="HuaWei colour 3">
      <a:dk1>
        <a:srgbClr val="1D1D1A"/>
      </a:dk1>
      <a:lt1>
        <a:srgbClr val="666666"/>
      </a:lt1>
      <a:dk2>
        <a:srgbClr val="FFFFFF"/>
      </a:dk2>
      <a:lt2>
        <a:srgbClr val="DDDDDD"/>
      </a:lt2>
      <a:accent1>
        <a:srgbClr val="E9002F"/>
      </a:accent1>
      <a:accent2>
        <a:srgbClr val="7F0000"/>
      </a:accent2>
      <a:accent3>
        <a:srgbClr val="ED6D00"/>
      </a:accent3>
      <a:accent4>
        <a:srgbClr val="FCC800"/>
      </a:accent4>
      <a:accent5>
        <a:srgbClr val="61B230"/>
      </a:accent5>
      <a:accent6>
        <a:srgbClr val="30B5C5"/>
      </a:accent6>
      <a:hlink>
        <a:srgbClr val="C7000B"/>
      </a:hlink>
      <a:folHlink>
        <a:srgbClr val="666666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noFill/>
        <a:ln>
          <a:noFill/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lIns="0" tIns="0" rIns="0" bIns="0" rtlCol="0">
        <a:spAutoFit/>
      </a:bodyPr>
      <a:lstStyle>
        <a:defPPr algn="l">
          <a:defRPr kumimoji="1" sz="3200" dirty="0" smtClean="0">
            <a:solidFill>
              <a:srgbClr val="000000"/>
            </a:solidFill>
            <a:latin typeface="Microsoft YaHei" panose="020B0503020204020204" pitchFamily="34" charset="-122"/>
            <a:ea typeface="Microsoft YaHei" panose="020B0503020204020204" pitchFamily="34" charset="-122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演示文稿1" id="{358AC06C-4CE3-4A3F-B594-9738C68624A0}" vid="{77E3B732-DDF7-4011-B681-28F511DF8898}"/>
    </a:ext>
  </a:extLst>
</a:theme>
</file>

<file path=ppt/theme/theme2.xml><?xml version="1.0" encoding="utf-8"?>
<a:theme xmlns:a="http://schemas.openxmlformats.org/drawingml/2006/main" name="目录页">
  <a:themeElements>
    <a:clrScheme name="HuaWei colour 3">
      <a:dk1>
        <a:srgbClr val="1D1D1A"/>
      </a:dk1>
      <a:lt1>
        <a:srgbClr val="666666"/>
      </a:lt1>
      <a:dk2>
        <a:srgbClr val="FFFFFF"/>
      </a:dk2>
      <a:lt2>
        <a:srgbClr val="DDDDDD"/>
      </a:lt2>
      <a:accent1>
        <a:srgbClr val="E9002F"/>
      </a:accent1>
      <a:accent2>
        <a:srgbClr val="7F0000"/>
      </a:accent2>
      <a:accent3>
        <a:srgbClr val="ED6D00"/>
      </a:accent3>
      <a:accent4>
        <a:srgbClr val="FCC800"/>
      </a:accent4>
      <a:accent5>
        <a:srgbClr val="61B230"/>
      </a:accent5>
      <a:accent6>
        <a:srgbClr val="30B5C5"/>
      </a:accent6>
      <a:hlink>
        <a:srgbClr val="C7000B"/>
      </a:hlink>
      <a:folHlink>
        <a:srgbClr val="666666"/>
      </a:folHlink>
    </a:clrScheme>
    <a:fontScheme name="自定义1">
      <a:majorFont>
        <a:latin typeface="Arial"/>
        <a:ea typeface="黑体"/>
        <a:cs typeface=""/>
      </a:majorFont>
      <a:minorFont>
        <a:latin typeface="宋体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noFill/>
        <a:ln>
          <a:noFill/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lIns="0" tIns="0" rIns="0" bIns="0" rtlCol="0">
        <a:spAutoFit/>
      </a:bodyPr>
      <a:lstStyle>
        <a:defPPr algn="l">
          <a:defRPr kumimoji="1" sz="2200" dirty="0" smtClean="0">
            <a:solidFill>
              <a:srgbClr val="000000"/>
            </a:solidFill>
            <a:latin typeface="Microsoft YaHei" panose="020B0503020204020204" pitchFamily="34" charset="-122"/>
            <a:ea typeface="Microsoft YaHei" panose="020B0503020204020204" pitchFamily="34" charset="-122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演示文稿1" id="{358AC06C-4CE3-4A3F-B594-9738C68624A0}" vid="{002891D3-441F-4843-9EAC-D44E0F2301F5}"/>
    </a:ext>
  </a:extLst>
</a:theme>
</file>

<file path=ppt/theme/theme3.xml><?xml version="1.0" encoding="utf-8"?>
<a:theme xmlns:a="http://schemas.openxmlformats.org/drawingml/2006/main" name="章节页">
  <a:themeElements>
    <a:clrScheme name="HuaWei colour 3">
      <a:dk1>
        <a:srgbClr val="1D1D1A"/>
      </a:dk1>
      <a:lt1>
        <a:srgbClr val="666666"/>
      </a:lt1>
      <a:dk2>
        <a:srgbClr val="FFFFFF"/>
      </a:dk2>
      <a:lt2>
        <a:srgbClr val="DDDDDD"/>
      </a:lt2>
      <a:accent1>
        <a:srgbClr val="E9002F"/>
      </a:accent1>
      <a:accent2>
        <a:srgbClr val="7F0000"/>
      </a:accent2>
      <a:accent3>
        <a:srgbClr val="ED6D00"/>
      </a:accent3>
      <a:accent4>
        <a:srgbClr val="FCC800"/>
      </a:accent4>
      <a:accent5>
        <a:srgbClr val="61B230"/>
      </a:accent5>
      <a:accent6>
        <a:srgbClr val="30B5C5"/>
      </a:accent6>
      <a:hlink>
        <a:srgbClr val="C7000B"/>
      </a:hlink>
      <a:folHlink>
        <a:srgbClr val="666666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noFill/>
        <a:ln>
          <a:noFill/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lIns="0" tIns="0" rIns="0" bIns="0" rtlCol="0">
        <a:spAutoFit/>
      </a:bodyPr>
      <a:lstStyle>
        <a:defPPr algn="l">
          <a:defRPr kumimoji="1" dirty="0" smtClean="0">
            <a:solidFill>
              <a:srgbClr val="000000"/>
            </a:solidFill>
            <a:latin typeface="Microsoft YaHei" panose="020B0503020204020204" pitchFamily="34" charset="-122"/>
            <a:ea typeface="Microsoft YaHei" panose="020B0503020204020204" pitchFamily="34" charset="-122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演示文稿1" id="{358AC06C-4CE3-4A3F-B594-9738C68624A0}" vid="{9E3EAF68-ABE1-42CC-9EED-BC9EE9E8453C}"/>
    </a:ext>
  </a:extLst>
</a:theme>
</file>

<file path=ppt/theme/theme4.xml><?xml version="1.0" encoding="utf-8"?>
<a:theme xmlns:a="http://schemas.openxmlformats.org/drawingml/2006/main" name="结束页">
  <a:themeElements>
    <a:clrScheme name="HuaWei colour 3">
      <a:dk1>
        <a:srgbClr val="1D1D1A"/>
      </a:dk1>
      <a:lt1>
        <a:srgbClr val="666666"/>
      </a:lt1>
      <a:dk2>
        <a:srgbClr val="FFFFFF"/>
      </a:dk2>
      <a:lt2>
        <a:srgbClr val="DDDDDD"/>
      </a:lt2>
      <a:accent1>
        <a:srgbClr val="E9002F"/>
      </a:accent1>
      <a:accent2>
        <a:srgbClr val="7F0000"/>
      </a:accent2>
      <a:accent3>
        <a:srgbClr val="ED6D00"/>
      </a:accent3>
      <a:accent4>
        <a:srgbClr val="FCC800"/>
      </a:accent4>
      <a:accent5>
        <a:srgbClr val="61B230"/>
      </a:accent5>
      <a:accent6>
        <a:srgbClr val="30B5C5"/>
      </a:accent6>
      <a:hlink>
        <a:srgbClr val="C7000B"/>
      </a:hlink>
      <a:folHlink>
        <a:srgbClr val="666666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noFill/>
        <a:ln>
          <a:noFill/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rtlCol="0">
        <a:spAutoFit/>
      </a:bodyPr>
      <a:lstStyle>
        <a:defPPr algn="l">
          <a:defRPr kumimoji="1" sz="3200" dirty="0" smtClean="0">
            <a:solidFill>
              <a:srgbClr val="000000"/>
            </a:solidFill>
            <a:latin typeface="Microsoft YaHei" panose="020B0503020204020204" pitchFamily="34" charset="-122"/>
            <a:ea typeface="Microsoft YaHei" panose="020B0503020204020204" pitchFamily="34" charset="-122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演示文稿1" id="{358AC06C-4CE3-4A3F-B594-9738C68624A0}" vid="{AFFA82CF-250F-4604-B0DF-1F7FF8D51155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PPT模板</Template>
  <TotalTime>5</TotalTime>
  <Words>7</Words>
  <Application>Microsoft Office PowerPoint</Application>
  <PresentationFormat>自定义</PresentationFormat>
  <Paragraphs>5</Paragraphs>
  <Slides>1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5</vt:i4>
      </vt:variant>
      <vt:variant>
        <vt:lpstr>主题</vt:lpstr>
      </vt:variant>
      <vt:variant>
        <vt:i4>4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1" baseType="lpstr">
      <vt:lpstr>黑体</vt:lpstr>
      <vt:lpstr>宋体</vt:lpstr>
      <vt:lpstr>微软雅黑</vt:lpstr>
      <vt:lpstr>Arial</vt:lpstr>
      <vt:lpstr>Calibri</vt:lpstr>
      <vt:lpstr>封面页_图片版 </vt:lpstr>
      <vt:lpstr>目录页</vt:lpstr>
      <vt:lpstr>章节页</vt:lpstr>
      <vt:lpstr>结束页</vt:lpstr>
      <vt:lpstr>包装程序外壳对象</vt:lpstr>
      <vt:lpstr>PowerPoint 演示文稿</vt:lpstr>
    </vt:vector>
  </TitlesOfParts>
  <Company>Huawei Technologies Co.,Ltd.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Liyinsheng (Leon)</dc:creator>
  <cp:lastModifiedBy>Liyinsheng (Leon)</cp:lastModifiedBy>
  <cp:revision>9</cp:revision>
  <dcterms:created xsi:type="dcterms:W3CDTF">2019-07-19T03:09:05Z</dcterms:created>
  <dcterms:modified xsi:type="dcterms:W3CDTF">2020-08-28T08:11:20Z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2015_ms_pID_725343">
    <vt:lpwstr>(3)gECL2bsVj0u6AF3T/i18ed68bLM9tSG/rT5QBv5cCDGgUxRSiGhCd0ZR40hX0R8IiMmIjH4f
K41IZLgla+tD6w4AvtVCE2UmCbvz5anD9aWQZNnGLPtolzaZNlMtoAUzKf2yL1tEIKhxoGDw
Uu0BAdPKQ8aBhvAAJ7MtoMfkbeig/xrTPEzQPLJzDlQectd5/UbA8RDcc+wqh7BU5ip/DA3K
6TYc56MJDJXC7Ndl+6</vt:lpwstr>
  </property>
  <property fmtid="{D5CDD505-2E9C-101B-9397-08002B2CF9AE}" pid="3" name="_2015_ms_pID_7253431">
    <vt:lpwstr>o0WL2FbMTaza6DCMfFUDH18toGDA1SJvffOlYTz7R/QJLBtrdLBjpK
JbJgCqX6QixRlULcgKGNJOj1XX1LgDuHouHd6B3V4cTlbHkbknnmz+tt5j1AfvMovgLDIu+o
MZMYDNxGXOdISkeARW/T2Wl96zpSpGwSExwt6p0HWO9pDTAq+GSicujwCGUj75unPX4T82Yb
a+nUEaTuWr+puorRO0kaUoRiw7ezQKasOsXK</vt:lpwstr>
  </property>
  <property fmtid="{D5CDD505-2E9C-101B-9397-08002B2CF9AE}" pid="4" name="_2015_ms_pID_7253432">
    <vt:lpwstr>SQ==</vt:lpwstr>
  </property>
  <property fmtid="{D5CDD505-2E9C-101B-9397-08002B2CF9AE}" pid="5" name="_readonly">
    <vt:lpwstr/>
  </property>
  <property fmtid="{D5CDD505-2E9C-101B-9397-08002B2CF9AE}" pid="6" name="_change">
    <vt:lpwstr/>
  </property>
  <property fmtid="{D5CDD505-2E9C-101B-9397-08002B2CF9AE}" pid="7" name="_full-control">
    <vt:lpwstr/>
  </property>
  <property fmtid="{D5CDD505-2E9C-101B-9397-08002B2CF9AE}" pid="8" name="sflag">
    <vt:lpwstr>1598146220</vt:lpwstr>
  </property>
</Properties>
</file>

<file path=docProps/thumbnail.jpeg>
</file>