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660"/>
  </p:normalViewPr>
  <p:slideViewPr>
    <p:cSldViewPr snapToGrid="0">
      <p:cViewPr>
        <p:scale>
          <a:sx n="117" d="100"/>
          <a:sy n="117" d="100"/>
        </p:scale>
        <p:origin x="3062" y="6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89BA5-3C98-4126-815E-7637EC797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278F2-1152-4886-9EB3-6296F2B308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153B6-6E6C-4CD8-9305-5E86D0421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23642-4F11-4EED-95FE-F9842E81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CCB19-2509-4109-9EFB-7283270A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118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C29ED-308A-471D-BADA-16115C561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BF2745-2ABE-4297-9C5C-ABCD7610C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EEA1B-DD3F-4998-8091-9FC24D79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B86AA-AD92-4813-A94E-59991922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EB989-C4B5-416A-9650-35D2AD00C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13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5C1D07-CC9F-4B7C-8737-DFAF1A0626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78D03-32FC-4D02-B96C-C4B56E1AA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0F68C-D02F-474E-A12C-F41440958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D0F88C-A3CC-485B-9426-E9ED20364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FB4AC-34DB-4F42-9FD0-F1131F568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49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4ECCB-E07E-4BF8-BBF7-51CEC57C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1871D-E747-4A25-9A11-364C90BE5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7E129-171F-47C6-AFBD-C8195EE1E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D892D-AF1A-4FDB-9A64-19ED69977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6A2B7-70F0-4170-AA11-9EEF054C5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09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AC8CE-1389-4823-BF19-915F24696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92E39D-FAC1-4CB0-8A76-B246130B4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C4F8F-571D-4395-851C-874FB131A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DC2AD-EF22-4FCE-B24C-18E1FFE72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CB5B9-CC1B-4B07-9941-31C61AAA1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26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72C61-0CF5-411B-B477-048F25FF2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C22C6-9AD5-4884-9BBF-8E423E5963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CFE5C0-40A9-4D92-9AC8-4BAC8D79E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E1666-5E76-441D-BA9E-8A1C5728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AEFDE4-B37D-49C2-BE67-6FBF09D67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1C11B-0C5E-45FD-8BE9-41E8A475A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927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B55F8-8E3A-4675-939B-CD11E87E0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A2BEBA-364F-46C2-B9AA-04F702AC9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3D22C-9DC1-4B9F-983B-DAAA2A410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41769A-06DB-4693-9683-4962C5003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74054F-135D-44E0-9695-F5F3D1E680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500CF7-FEB9-4134-B6A0-90D0106C3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88C8D7-9C22-4D51-B7D3-962975128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85D9C4-3D47-47AA-9C00-845023BC1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91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240AE-C332-46EF-A2D1-197762C8C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FE632B-9300-4E87-BFC5-3BB7B71DB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E36F7-E5D5-44A5-A209-C3BA52325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E2567-6455-4F35-964D-F275AB398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48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5635C8-AC59-4AA6-A23E-A6E0FF60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738F2-3CB1-495D-A7A0-C42EBFE79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5E063-2DFB-4BE5-99A7-AE00B7EBE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07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FC753-B398-44E4-A1CE-6716AD12A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A2463-8A3A-4CBE-9B7D-6856F8275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03079B-8B79-4934-BD42-3730D7FEC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639B70-0FAE-4EBB-8D4D-41862929F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473431-4CC4-43EF-BE6E-8F545300C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825B1-5719-4FBA-8C21-06D6B722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33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EA644-D74F-48C9-8687-3CCC93012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92AC28-18DA-417B-A44B-DB7DBF20E4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652852-3496-461F-82EA-BE98F9FD1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66DB8-4F6C-47DF-B381-636D8259F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6C3DA-72C4-48BA-A279-59A23BC32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66B62-8FA6-4F1A-8BC2-B9E84215F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06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BE456A-15DE-4379-82D9-B37D8AE1B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7A102B-01CC-4324-B023-F9571D175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5D7D8-0809-47F3-A829-C497A7F2A5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ACD98-5124-4B8B-B052-6751B42D2BBE}" type="datetimeFigureOut">
              <a:rPr lang="en-GB" smtClean="0"/>
              <a:t>19/05/2022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E2367-A797-4363-9D58-BE41DE3E7E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4F1F8-D771-4EA3-80B0-C225077A5D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D8E57-0A24-4CAA-8A9B-BA4687D2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7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EE898A39-7172-444D-96C8-5ED36799525D}"/>
              </a:ext>
            </a:extLst>
          </p:cNvPr>
          <p:cNvSpPr/>
          <p:nvPr/>
        </p:nvSpPr>
        <p:spPr>
          <a:xfrm>
            <a:off x="8926091" y="3084537"/>
            <a:ext cx="2682817" cy="632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17186C7-87CB-43B7-BBB5-C2F1FE65C86D}"/>
              </a:ext>
            </a:extLst>
          </p:cNvPr>
          <p:cNvSpPr/>
          <p:nvPr/>
        </p:nvSpPr>
        <p:spPr>
          <a:xfrm>
            <a:off x="3651482" y="5180523"/>
            <a:ext cx="2690757" cy="61141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lt1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02566E6-9611-4487-9C44-C72F5258213B}"/>
              </a:ext>
            </a:extLst>
          </p:cNvPr>
          <p:cNvSpPr/>
          <p:nvPr/>
        </p:nvSpPr>
        <p:spPr>
          <a:xfrm>
            <a:off x="3568090" y="5097131"/>
            <a:ext cx="2690757" cy="61141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lt1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F814B6D-55AA-478A-8310-1E8BADDC41AA}"/>
              </a:ext>
            </a:extLst>
          </p:cNvPr>
          <p:cNvSpPr/>
          <p:nvPr/>
        </p:nvSpPr>
        <p:spPr>
          <a:xfrm>
            <a:off x="586088" y="4219806"/>
            <a:ext cx="2682817" cy="60960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lt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4419A50-9662-44E5-AB16-A10822086AB5}"/>
              </a:ext>
            </a:extLst>
          </p:cNvPr>
          <p:cNvSpPr/>
          <p:nvPr/>
        </p:nvSpPr>
        <p:spPr>
          <a:xfrm>
            <a:off x="502696" y="4136414"/>
            <a:ext cx="2682817" cy="60960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l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8C6653-86DF-450C-8B4F-7A4A97382A21}"/>
              </a:ext>
            </a:extLst>
          </p:cNvPr>
          <p:cNvSpPr/>
          <p:nvPr/>
        </p:nvSpPr>
        <p:spPr>
          <a:xfrm>
            <a:off x="2836741" y="2001430"/>
            <a:ext cx="2682817" cy="60960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org.apache.isis.core</a:t>
            </a:r>
            <a:br>
              <a:rPr lang="en-GB" sz="1600" dirty="0"/>
            </a:br>
            <a:r>
              <a:rPr lang="en-GB" sz="1600" dirty="0" err="1"/>
              <a:t>isis</a:t>
            </a:r>
            <a:r>
              <a:rPr lang="en-GB" sz="1600" dirty="0"/>
              <a:t>-parent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611DFB-B9F0-4657-BE98-DECCBA6D8C31}"/>
              </a:ext>
            </a:extLst>
          </p:cNvPr>
          <p:cNvSpPr/>
          <p:nvPr/>
        </p:nvSpPr>
        <p:spPr>
          <a:xfrm>
            <a:off x="4806583" y="106803"/>
            <a:ext cx="2682817" cy="60960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org.springframework.boot</a:t>
            </a:r>
            <a:endParaRPr lang="en-GB" sz="1600" dirty="0"/>
          </a:p>
          <a:p>
            <a:pPr algn="ctr"/>
            <a:r>
              <a:rPr lang="en-GB" sz="1600" dirty="0"/>
              <a:t>spring-boot-dependencies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669008-E6CC-45D6-9209-34C0E18990BF}"/>
              </a:ext>
            </a:extLst>
          </p:cNvPr>
          <p:cNvSpPr/>
          <p:nvPr/>
        </p:nvSpPr>
        <p:spPr>
          <a:xfrm>
            <a:off x="4806583" y="998192"/>
            <a:ext cx="2682817" cy="60960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org.springframework.boot</a:t>
            </a:r>
            <a:endParaRPr lang="en-GB" sz="1600" dirty="0"/>
          </a:p>
          <a:p>
            <a:pPr algn="ctr"/>
            <a:r>
              <a:rPr lang="en-GB" sz="1600" dirty="0"/>
              <a:t>spring-boot-starter-parent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BC1BB4-1291-451A-80FD-F1AEA0AD6DC5}"/>
              </a:ext>
            </a:extLst>
          </p:cNvPr>
          <p:cNvSpPr/>
          <p:nvPr/>
        </p:nvSpPr>
        <p:spPr>
          <a:xfrm>
            <a:off x="2836741" y="2981965"/>
            <a:ext cx="2682817" cy="60960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org.apache.isis.core</a:t>
            </a:r>
            <a:br>
              <a:rPr lang="en-GB" sz="1600" dirty="0"/>
            </a:br>
            <a:r>
              <a:rPr lang="en-GB" sz="1600" dirty="0" err="1"/>
              <a:t>isis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D0F252-9E1D-4D93-A88F-65F399895C1F}"/>
              </a:ext>
            </a:extLst>
          </p:cNvPr>
          <p:cNvSpPr/>
          <p:nvPr/>
        </p:nvSpPr>
        <p:spPr>
          <a:xfrm>
            <a:off x="7161449" y="4047805"/>
            <a:ext cx="2682817" cy="609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org.apache.isis.mavendeps</a:t>
            </a:r>
            <a:br>
              <a:rPr lang="en-GB" sz="1600" dirty="0"/>
            </a:br>
            <a:r>
              <a:rPr lang="en-GB" sz="1600" dirty="0" err="1"/>
              <a:t>isis-mavendeps</a:t>
            </a:r>
            <a:endParaRPr lang="en-GB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930C1CB-F203-4ADB-88C8-8BA8B3ABD453}"/>
              </a:ext>
            </a:extLst>
          </p:cNvPr>
          <p:cNvSpPr/>
          <p:nvPr/>
        </p:nvSpPr>
        <p:spPr>
          <a:xfrm>
            <a:off x="3489575" y="4053022"/>
            <a:ext cx="2682817" cy="60960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org.apache.isis.extensions</a:t>
            </a:r>
            <a:br>
              <a:rPr lang="en-GB" sz="1600" dirty="0"/>
            </a:br>
            <a:r>
              <a:rPr lang="en-GB" sz="1600" dirty="0" err="1"/>
              <a:t>isis</a:t>
            </a:r>
            <a:r>
              <a:rPr lang="en-GB" sz="1600" dirty="0"/>
              <a:t>-testing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988CEC-6F8E-4A4D-B5D3-F61A05CDA768}"/>
              </a:ext>
            </a:extLst>
          </p:cNvPr>
          <p:cNvSpPr/>
          <p:nvPr/>
        </p:nvSpPr>
        <p:spPr>
          <a:xfrm>
            <a:off x="6189218" y="1997083"/>
            <a:ext cx="2682817" cy="60960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org.apache.isis.app</a:t>
            </a:r>
            <a:br>
              <a:rPr lang="en-GB" sz="1600" dirty="0"/>
            </a:br>
            <a:r>
              <a:rPr lang="en-GB" sz="1600" dirty="0" err="1"/>
              <a:t>isis</a:t>
            </a:r>
            <a:r>
              <a:rPr lang="en-GB" sz="1600" dirty="0"/>
              <a:t>-app-starter-parent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C3EFBF-23F4-4A0F-B36C-AEB12502FAF3}"/>
              </a:ext>
            </a:extLst>
          </p:cNvPr>
          <p:cNvSpPr/>
          <p:nvPr/>
        </p:nvSpPr>
        <p:spPr>
          <a:xfrm>
            <a:off x="8851729" y="3008691"/>
            <a:ext cx="2682817" cy="60960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org.apache.isis.starters</a:t>
            </a:r>
            <a:br>
              <a:rPr lang="en-GB" sz="1600" dirty="0"/>
            </a:br>
            <a:r>
              <a:rPr lang="en-GB" sz="1600" dirty="0" err="1"/>
              <a:t>helloworld</a:t>
            </a: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FE67F5-97A4-4DC8-A24D-E8B1C7902BD2}"/>
              </a:ext>
            </a:extLst>
          </p:cNvPr>
          <p:cNvSpPr txBox="1"/>
          <p:nvPr/>
        </p:nvSpPr>
        <p:spPr>
          <a:xfrm>
            <a:off x="9050784" y="1837494"/>
            <a:ext cx="19638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Convenience pom to</a:t>
            </a:r>
            <a:br>
              <a:rPr lang="en-GB" sz="1600" dirty="0"/>
            </a:br>
            <a:r>
              <a:rPr lang="en-GB" sz="1600" dirty="0"/>
              <a:t>act as apps’ parent</a:t>
            </a:r>
          </a:p>
          <a:p>
            <a:pPr algn="ctr"/>
            <a:r>
              <a:rPr lang="en-GB" sz="1200" i="1" dirty="0"/>
              <a:t>(build plugins and additional dependencies)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E198A1-530E-4114-9938-993BF52ECEFE}"/>
              </a:ext>
            </a:extLst>
          </p:cNvPr>
          <p:cNvSpPr txBox="1"/>
          <p:nvPr/>
        </p:nvSpPr>
        <p:spPr>
          <a:xfrm>
            <a:off x="706022" y="1903994"/>
            <a:ext cx="1829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incorporates</a:t>
            </a:r>
            <a:br>
              <a:rPr lang="en-GB" sz="1600" dirty="0"/>
            </a:br>
            <a:r>
              <a:rPr lang="en-GB" sz="1600" dirty="0" err="1"/>
              <a:t>org.apache:apache</a:t>
            </a:r>
            <a:br>
              <a:rPr lang="en-GB" sz="1600" dirty="0"/>
            </a:br>
            <a:r>
              <a:rPr lang="en-GB" sz="1200" i="1" dirty="0"/>
              <a:t>(for ASF releases)</a:t>
            </a:r>
            <a:endParaRPr lang="en-GB" sz="1600" i="1" dirty="0"/>
          </a:p>
        </p:txBody>
      </p: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DCB16060-024D-4B9D-874E-8EEE190136D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07102" y="857301"/>
            <a:ext cx="281783" cy="12700"/>
          </a:xfrm>
          <a:prstGeom prst="curvedConnector3">
            <a:avLst/>
          </a:prstGeom>
          <a:ln w="158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AA37AD73-4D52-4389-A2B4-18F256FD95F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966256" y="819693"/>
            <a:ext cx="393632" cy="1969842"/>
          </a:xfrm>
          <a:prstGeom prst="curvedConnector3">
            <a:avLst>
              <a:gd name="adj1" fmla="val 50000"/>
            </a:avLst>
          </a:prstGeom>
          <a:ln w="158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E56B2AD7-E65C-4CAA-8094-4C2C0075AB1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992687" y="2796501"/>
            <a:ext cx="370929" cy="12700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4CCBCEBA-1706-42C3-A135-7046AC273934}"/>
              </a:ext>
            </a:extLst>
          </p:cNvPr>
          <p:cNvCxnSpPr>
            <a:cxnSpLocks/>
            <a:stCxn id="10" idx="0"/>
            <a:endCxn id="9" idx="2"/>
          </p:cNvCxnSpPr>
          <p:nvPr/>
        </p:nvCxnSpPr>
        <p:spPr>
          <a:xfrm rot="16200000" flipV="1">
            <a:off x="6112387" y="1657334"/>
            <a:ext cx="456234" cy="4324708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2D7CF0B5-A65F-4C75-AF88-AC78015A9965}"/>
              </a:ext>
            </a:extLst>
          </p:cNvPr>
          <p:cNvCxnSpPr>
            <a:cxnSpLocks/>
            <a:stCxn id="11" idx="0"/>
            <a:endCxn id="9" idx="2"/>
          </p:cNvCxnSpPr>
          <p:nvPr/>
        </p:nvCxnSpPr>
        <p:spPr>
          <a:xfrm rot="16200000" flipV="1">
            <a:off x="4273842" y="3495880"/>
            <a:ext cx="461451" cy="652834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E739500-E980-4FD3-9659-57F6F09C1058}"/>
              </a:ext>
            </a:extLst>
          </p:cNvPr>
          <p:cNvSpPr txBox="1"/>
          <p:nvPr/>
        </p:nvSpPr>
        <p:spPr>
          <a:xfrm>
            <a:off x="197063" y="2798259"/>
            <a:ext cx="23612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version properties</a:t>
            </a:r>
            <a:br>
              <a:rPr lang="en-GB" sz="1600" dirty="0"/>
            </a:br>
            <a:r>
              <a:rPr lang="en-GB" sz="1600" dirty="0" err="1"/>
              <a:t>dependencyManagement</a:t>
            </a:r>
            <a:br>
              <a:rPr lang="en-GB" sz="1600" dirty="0"/>
            </a:br>
            <a:r>
              <a:rPr lang="en-GB" sz="1600" dirty="0" err="1"/>
              <a:t>pluginManagement</a:t>
            </a:r>
            <a:endParaRPr lang="en-GB" sz="1000" i="1" dirty="0"/>
          </a:p>
          <a:p>
            <a:pPr algn="ctr"/>
            <a:r>
              <a:rPr lang="en-GB" sz="1200" i="1" dirty="0"/>
              <a:t>(for core + extensions)</a:t>
            </a:r>
          </a:p>
        </p:txBody>
      </p: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333307ED-A393-4978-ABBD-3EC0AD456A48}"/>
              </a:ext>
            </a:extLst>
          </p:cNvPr>
          <p:cNvCxnSpPr>
            <a:cxnSpLocks/>
            <a:stCxn id="12" idx="0"/>
            <a:endCxn id="6" idx="2"/>
          </p:cNvCxnSpPr>
          <p:nvPr/>
        </p:nvCxnSpPr>
        <p:spPr>
          <a:xfrm rot="16200000" flipV="1">
            <a:off x="6644668" y="1111123"/>
            <a:ext cx="389285" cy="1382635"/>
          </a:xfrm>
          <a:prstGeom prst="curvedConnector3">
            <a:avLst>
              <a:gd name="adj1" fmla="val 50000"/>
            </a:avLst>
          </a:prstGeom>
          <a:ln w="158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EDDEEBF-2CA0-4212-A2A6-64C3EFD45170}"/>
              </a:ext>
            </a:extLst>
          </p:cNvPr>
          <p:cNvSpPr/>
          <p:nvPr/>
        </p:nvSpPr>
        <p:spPr>
          <a:xfrm>
            <a:off x="7671965" y="5076697"/>
            <a:ext cx="1658054" cy="6114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isis-mavendeps-webapp</a:t>
            </a:r>
            <a:endParaRPr lang="en-GB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427A187-773B-4C23-B9FB-9694C34727E3}"/>
              </a:ext>
            </a:extLst>
          </p:cNvPr>
          <p:cNvSpPr txBox="1"/>
          <p:nvPr/>
        </p:nvSpPr>
        <p:spPr>
          <a:xfrm>
            <a:off x="2319191" y="980935"/>
            <a:ext cx="2435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build/resources</a:t>
            </a:r>
            <a:br>
              <a:rPr lang="en-GB" sz="1600" dirty="0"/>
            </a:br>
            <a:r>
              <a:rPr lang="en-GB" sz="1600" dirty="0"/>
              <a:t>build/</a:t>
            </a:r>
            <a:r>
              <a:rPr lang="en-GB" sz="1600" dirty="0" err="1"/>
              <a:t>pluginManagement</a:t>
            </a:r>
            <a:endParaRPr lang="en-GB" sz="1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A2129F9-66F3-45BF-BCDD-756CEE87AEF5}"/>
              </a:ext>
            </a:extLst>
          </p:cNvPr>
          <p:cNvSpPr txBox="1"/>
          <p:nvPr/>
        </p:nvSpPr>
        <p:spPr>
          <a:xfrm>
            <a:off x="2377503" y="200645"/>
            <a:ext cx="2435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version properties</a:t>
            </a:r>
            <a:br>
              <a:rPr lang="en-GB" sz="1600" dirty="0"/>
            </a:br>
            <a:r>
              <a:rPr lang="en-GB" sz="1600" dirty="0" err="1"/>
              <a:t>dependencyManagement</a:t>
            </a:r>
            <a:endParaRPr lang="en-GB" sz="16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2CDD9D2-1304-4511-9F14-05B48A018636}"/>
              </a:ext>
            </a:extLst>
          </p:cNvPr>
          <p:cNvSpPr/>
          <p:nvPr/>
        </p:nvSpPr>
        <p:spPr>
          <a:xfrm>
            <a:off x="419304" y="4053022"/>
            <a:ext cx="2682817" cy="60960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org.apache.isis.core</a:t>
            </a:r>
            <a:br>
              <a:rPr lang="en-GB" sz="1600" dirty="0"/>
            </a:br>
            <a:r>
              <a:rPr lang="en-GB" sz="1600" dirty="0" err="1"/>
              <a:t>isis-applib</a:t>
            </a:r>
            <a:endParaRPr lang="en-GB" sz="1600" dirty="0"/>
          </a:p>
        </p:txBody>
      </p:sp>
      <p:cxnSp>
        <p:nvCxnSpPr>
          <p:cNvPr id="65" name="Connector: Curved 64">
            <a:extLst>
              <a:ext uri="{FF2B5EF4-FFF2-40B4-BE49-F238E27FC236}">
                <a16:creationId xmlns:a16="http://schemas.microsoft.com/office/drawing/2014/main" id="{870B8B07-9210-4DDB-86A6-F2F82426407F}"/>
              </a:ext>
            </a:extLst>
          </p:cNvPr>
          <p:cNvCxnSpPr>
            <a:cxnSpLocks/>
            <a:stCxn id="59" idx="0"/>
            <a:endCxn id="9" idx="2"/>
          </p:cNvCxnSpPr>
          <p:nvPr/>
        </p:nvCxnSpPr>
        <p:spPr>
          <a:xfrm rot="5400000" flipH="1" flipV="1">
            <a:off x="2738706" y="2613579"/>
            <a:ext cx="461451" cy="2417437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A2C0FA4B-EEA3-43C7-800F-F70B061E16DE}"/>
              </a:ext>
            </a:extLst>
          </p:cNvPr>
          <p:cNvSpPr/>
          <p:nvPr/>
        </p:nvSpPr>
        <p:spPr>
          <a:xfrm>
            <a:off x="3489574" y="5016315"/>
            <a:ext cx="2690757" cy="6114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org.apache.isis.testing</a:t>
            </a:r>
            <a:br>
              <a:rPr lang="en-GB" sz="1600" dirty="0"/>
            </a:br>
            <a:r>
              <a:rPr lang="en-GB" sz="1600" dirty="0" err="1"/>
              <a:t>isis</a:t>
            </a:r>
            <a:r>
              <a:rPr lang="en-GB" sz="1600" dirty="0"/>
              <a:t>-testing-xxx-</a:t>
            </a:r>
            <a:r>
              <a:rPr lang="en-GB" sz="1600" dirty="0" err="1"/>
              <a:t>applib</a:t>
            </a:r>
            <a:endParaRPr lang="en-GB" sz="1600" dirty="0"/>
          </a:p>
        </p:txBody>
      </p:sp>
      <p:cxnSp>
        <p:nvCxnSpPr>
          <p:cNvPr id="75" name="Connector: Curved 74">
            <a:extLst>
              <a:ext uri="{FF2B5EF4-FFF2-40B4-BE49-F238E27FC236}">
                <a16:creationId xmlns:a16="http://schemas.microsoft.com/office/drawing/2014/main" id="{16E8BF8F-0057-44E4-AA9E-ADECBBA3F934}"/>
              </a:ext>
            </a:extLst>
          </p:cNvPr>
          <p:cNvCxnSpPr>
            <a:cxnSpLocks/>
            <a:stCxn id="71" idx="0"/>
            <a:endCxn id="11" idx="2"/>
          </p:cNvCxnSpPr>
          <p:nvPr/>
        </p:nvCxnSpPr>
        <p:spPr>
          <a:xfrm rot="16200000" flipV="1">
            <a:off x="4656126" y="4837487"/>
            <a:ext cx="353687" cy="3969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Curved 77">
            <a:extLst>
              <a:ext uri="{FF2B5EF4-FFF2-40B4-BE49-F238E27FC236}">
                <a16:creationId xmlns:a16="http://schemas.microsoft.com/office/drawing/2014/main" id="{389038B4-DE2D-4D6F-8E0B-F823B6EB716A}"/>
              </a:ext>
            </a:extLst>
          </p:cNvPr>
          <p:cNvCxnSpPr>
            <a:cxnSpLocks/>
            <a:stCxn id="39" idx="0"/>
            <a:endCxn id="10" idx="2"/>
          </p:cNvCxnSpPr>
          <p:nvPr/>
        </p:nvCxnSpPr>
        <p:spPr>
          <a:xfrm rot="5400000" flipH="1" flipV="1">
            <a:off x="8292282" y="4866121"/>
            <a:ext cx="419286" cy="1866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Curved 92">
            <a:extLst>
              <a:ext uri="{FF2B5EF4-FFF2-40B4-BE49-F238E27FC236}">
                <a16:creationId xmlns:a16="http://schemas.microsoft.com/office/drawing/2014/main" id="{E47CC373-4600-476C-8AF5-A571C23CA0B5}"/>
              </a:ext>
            </a:extLst>
          </p:cNvPr>
          <p:cNvCxnSpPr>
            <a:cxnSpLocks/>
            <a:stCxn id="13" idx="1"/>
            <a:endCxn id="12" idx="2"/>
          </p:cNvCxnSpPr>
          <p:nvPr/>
        </p:nvCxnSpPr>
        <p:spPr>
          <a:xfrm rot="10800000">
            <a:off x="7530627" y="2606690"/>
            <a:ext cx="1321102" cy="706805"/>
          </a:xfrm>
          <a:prstGeom prst="curvedConnector2">
            <a:avLst/>
          </a:prstGeom>
          <a:ln w="15875"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FB267719-D17B-4408-8DD6-F36E5FEB99EE}"/>
              </a:ext>
            </a:extLst>
          </p:cNvPr>
          <p:cNvSpPr txBox="1"/>
          <p:nvPr/>
        </p:nvSpPr>
        <p:spPr>
          <a:xfrm>
            <a:off x="8898055" y="4998201"/>
            <a:ext cx="2583807" cy="833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Convenience pom</a:t>
            </a:r>
            <a:br>
              <a:rPr lang="en-GB" sz="1600" dirty="0"/>
            </a:br>
            <a:r>
              <a:rPr lang="en-GB" sz="1600" dirty="0"/>
              <a:t>transitive runtime</a:t>
            </a:r>
            <a:br>
              <a:rPr lang="en-GB" sz="1600" dirty="0"/>
            </a:br>
            <a:r>
              <a:rPr lang="en-GB" sz="1600" dirty="0"/>
              <a:t>dependencies</a:t>
            </a:r>
            <a:endParaRPr lang="en-GB" sz="1200" i="1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DA5C884-414E-434D-9843-9E61BF974723}"/>
              </a:ext>
            </a:extLst>
          </p:cNvPr>
          <p:cNvSpPr/>
          <p:nvPr/>
        </p:nvSpPr>
        <p:spPr>
          <a:xfrm>
            <a:off x="161442" y="6420136"/>
            <a:ext cx="1079206" cy="37982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internal</a:t>
            </a:r>
          </a:p>
        </p:txBody>
      </p:sp>
      <p:cxnSp>
        <p:nvCxnSpPr>
          <p:cNvPr id="119" name="Connector: Curved 118">
            <a:extLst>
              <a:ext uri="{FF2B5EF4-FFF2-40B4-BE49-F238E27FC236}">
                <a16:creationId xmlns:a16="http://schemas.microsoft.com/office/drawing/2014/main" id="{515C8BC7-B414-422E-ABC6-2B3677E93EFE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2289" y="5357333"/>
            <a:ext cx="434917" cy="295742"/>
          </a:xfrm>
          <a:prstGeom prst="curvedConnector3">
            <a:avLst>
              <a:gd name="adj1" fmla="val 50000"/>
            </a:avLst>
          </a:prstGeom>
          <a:ln w="158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EF726107-DA6E-4619-8D38-DC4838A3FBCC}"/>
              </a:ext>
            </a:extLst>
          </p:cNvPr>
          <p:cNvSpPr txBox="1"/>
          <p:nvPr/>
        </p:nvSpPr>
        <p:spPr>
          <a:xfrm>
            <a:off x="434208" y="5249665"/>
            <a:ext cx="1169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Inherits +</a:t>
            </a:r>
            <a:br>
              <a:rPr lang="en-GB" sz="1400" i="1" dirty="0"/>
            </a:br>
            <a:r>
              <a:rPr lang="en-GB" sz="1400" i="1" dirty="0"/>
              <a:t>child module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33508560-537B-4DEE-8190-84A55B60D1DC}"/>
              </a:ext>
            </a:extLst>
          </p:cNvPr>
          <p:cNvSpPr/>
          <p:nvPr/>
        </p:nvSpPr>
        <p:spPr>
          <a:xfrm>
            <a:off x="1337560" y="6420136"/>
            <a:ext cx="1079206" cy="37982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3</a:t>
            </a:r>
            <a:r>
              <a:rPr lang="en-GB" sz="1400" baseline="30000" dirty="0"/>
              <a:t>rd</a:t>
            </a:r>
            <a:r>
              <a:rPr lang="en-GB" sz="1400" dirty="0"/>
              <a:t> party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38F4F3B-8F32-4917-A946-C016217C6A08}"/>
              </a:ext>
            </a:extLst>
          </p:cNvPr>
          <p:cNvSpPr/>
          <p:nvPr/>
        </p:nvSpPr>
        <p:spPr>
          <a:xfrm>
            <a:off x="2513678" y="6421795"/>
            <a:ext cx="1079206" cy="3798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User “API”</a:t>
            </a: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A15C1E37-818A-44B8-815A-6D4570620130}"/>
              </a:ext>
            </a:extLst>
          </p:cNvPr>
          <p:cNvSpPr/>
          <p:nvPr/>
        </p:nvSpPr>
        <p:spPr>
          <a:xfrm>
            <a:off x="63335" y="5128650"/>
            <a:ext cx="5388490" cy="1716659"/>
          </a:xfrm>
          <a:custGeom>
            <a:avLst/>
            <a:gdLst>
              <a:gd name="connsiteX0" fmla="*/ 0 w 3899139"/>
              <a:gd name="connsiteY0" fmla="*/ 70928 h 1270000"/>
              <a:gd name="connsiteX1" fmla="*/ 2932981 w 3899139"/>
              <a:gd name="connsiteY1" fmla="*/ 131313 h 1270000"/>
              <a:gd name="connsiteX2" fmla="*/ 3899139 w 3899139"/>
              <a:gd name="connsiteY2" fmla="*/ 1270000 h 1270000"/>
              <a:gd name="connsiteX3" fmla="*/ 3899139 w 3899139"/>
              <a:gd name="connsiteY3" fmla="*/ 1270000 h 1270000"/>
              <a:gd name="connsiteX0" fmla="*/ 0 w 3899139"/>
              <a:gd name="connsiteY0" fmla="*/ 11049 h 1210121"/>
              <a:gd name="connsiteX1" fmla="*/ 3295290 w 3899139"/>
              <a:gd name="connsiteY1" fmla="*/ 416490 h 1210121"/>
              <a:gd name="connsiteX2" fmla="*/ 3899139 w 3899139"/>
              <a:gd name="connsiteY2" fmla="*/ 1210121 h 1210121"/>
              <a:gd name="connsiteX3" fmla="*/ 3899139 w 3899139"/>
              <a:gd name="connsiteY3" fmla="*/ 1210121 h 1210121"/>
              <a:gd name="connsiteX0" fmla="*/ 0 w 3899139"/>
              <a:gd name="connsiteY0" fmla="*/ 0 h 1199072"/>
              <a:gd name="connsiteX1" fmla="*/ 1460656 w 3899139"/>
              <a:gd name="connsiteY1" fmla="*/ 60017 h 1199072"/>
              <a:gd name="connsiteX2" fmla="*/ 3295290 w 3899139"/>
              <a:gd name="connsiteY2" fmla="*/ 405441 h 1199072"/>
              <a:gd name="connsiteX3" fmla="*/ 3899139 w 3899139"/>
              <a:gd name="connsiteY3" fmla="*/ 1199072 h 1199072"/>
              <a:gd name="connsiteX4" fmla="*/ 3899139 w 3899139"/>
              <a:gd name="connsiteY4" fmla="*/ 1199072 h 1199072"/>
              <a:gd name="connsiteX0" fmla="*/ 0 w 3899139"/>
              <a:gd name="connsiteY0" fmla="*/ 0 h 1199072"/>
              <a:gd name="connsiteX1" fmla="*/ 1448172 w 3899139"/>
              <a:gd name="connsiteY1" fmla="*/ 326758 h 1199072"/>
              <a:gd name="connsiteX2" fmla="*/ 3295290 w 3899139"/>
              <a:gd name="connsiteY2" fmla="*/ 405441 h 1199072"/>
              <a:gd name="connsiteX3" fmla="*/ 3899139 w 3899139"/>
              <a:gd name="connsiteY3" fmla="*/ 1199072 h 1199072"/>
              <a:gd name="connsiteX4" fmla="*/ 3899139 w 3899139"/>
              <a:gd name="connsiteY4" fmla="*/ 1199072 h 1199072"/>
              <a:gd name="connsiteX0" fmla="*/ 0 w 3899139"/>
              <a:gd name="connsiteY0" fmla="*/ 0 h 1199072"/>
              <a:gd name="connsiteX1" fmla="*/ 1448172 w 3899139"/>
              <a:gd name="connsiteY1" fmla="*/ 326758 h 1199072"/>
              <a:gd name="connsiteX2" fmla="*/ 3638607 w 3899139"/>
              <a:gd name="connsiteY2" fmla="*/ 621716 h 1199072"/>
              <a:gd name="connsiteX3" fmla="*/ 3899139 w 3899139"/>
              <a:gd name="connsiteY3" fmla="*/ 1199072 h 1199072"/>
              <a:gd name="connsiteX4" fmla="*/ 3899139 w 3899139"/>
              <a:gd name="connsiteY4" fmla="*/ 1199072 h 1199072"/>
              <a:gd name="connsiteX0" fmla="*/ 0 w 3899139"/>
              <a:gd name="connsiteY0" fmla="*/ 0 h 1199072"/>
              <a:gd name="connsiteX1" fmla="*/ 2109836 w 3899139"/>
              <a:gd name="connsiteY1" fmla="*/ 543034 h 1199072"/>
              <a:gd name="connsiteX2" fmla="*/ 3638607 w 3899139"/>
              <a:gd name="connsiteY2" fmla="*/ 621716 h 1199072"/>
              <a:gd name="connsiteX3" fmla="*/ 3899139 w 3899139"/>
              <a:gd name="connsiteY3" fmla="*/ 1199072 h 1199072"/>
              <a:gd name="connsiteX4" fmla="*/ 3899139 w 3899139"/>
              <a:gd name="connsiteY4" fmla="*/ 1199072 h 1199072"/>
              <a:gd name="connsiteX0" fmla="*/ 0 w 3899139"/>
              <a:gd name="connsiteY0" fmla="*/ 0 h 1199072"/>
              <a:gd name="connsiteX1" fmla="*/ 1167276 w 3899139"/>
              <a:gd name="connsiteY1" fmla="*/ 312340 h 1199072"/>
              <a:gd name="connsiteX2" fmla="*/ 2109836 w 3899139"/>
              <a:gd name="connsiteY2" fmla="*/ 543034 h 1199072"/>
              <a:gd name="connsiteX3" fmla="*/ 3638607 w 3899139"/>
              <a:gd name="connsiteY3" fmla="*/ 621716 h 1199072"/>
              <a:gd name="connsiteX4" fmla="*/ 3899139 w 3899139"/>
              <a:gd name="connsiteY4" fmla="*/ 1199072 h 1199072"/>
              <a:gd name="connsiteX5" fmla="*/ 3899139 w 3899139"/>
              <a:gd name="connsiteY5" fmla="*/ 1199072 h 1199072"/>
              <a:gd name="connsiteX0" fmla="*/ 0 w 3899139"/>
              <a:gd name="connsiteY0" fmla="*/ 4866 h 1203938"/>
              <a:gd name="connsiteX1" fmla="*/ 1828941 w 3899139"/>
              <a:gd name="connsiteY1" fmla="*/ 0 h 1203938"/>
              <a:gd name="connsiteX2" fmla="*/ 2109836 w 3899139"/>
              <a:gd name="connsiteY2" fmla="*/ 547900 h 1203938"/>
              <a:gd name="connsiteX3" fmla="*/ 3638607 w 3899139"/>
              <a:gd name="connsiteY3" fmla="*/ 626582 h 1203938"/>
              <a:gd name="connsiteX4" fmla="*/ 3899139 w 3899139"/>
              <a:gd name="connsiteY4" fmla="*/ 1203938 h 1203938"/>
              <a:gd name="connsiteX5" fmla="*/ 3899139 w 3899139"/>
              <a:gd name="connsiteY5" fmla="*/ 1203938 h 1203938"/>
              <a:gd name="connsiteX0" fmla="*/ 0 w 3899139"/>
              <a:gd name="connsiteY0" fmla="*/ 4866 h 1203938"/>
              <a:gd name="connsiteX1" fmla="*/ 1828941 w 3899139"/>
              <a:gd name="connsiteY1" fmla="*/ 0 h 1203938"/>
              <a:gd name="connsiteX2" fmla="*/ 2297099 w 3899139"/>
              <a:gd name="connsiteY2" fmla="*/ 583946 h 1203938"/>
              <a:gd name="connsiteX3" fmla="*/ 3638607 w 3899139"/>
              <a:gd name="connsiteY3" fmla="*/ 626582 h 1203938"/>
              <a:gd name="connsiteX4" fmla="*/ 3899139 w 3899139"/>
              <a:gd name="connsiteY4" fmla="*/ 1203938 h 1203938"/>
              <a:gd name="connsiteX5" fmla="*/ 3899139 w 3899139"/>
              <a:gd name="connsiteY5" fmla="*/ 1203938 h 1203938"/>
              <a:gd name="connsiteX0" fmla="*/ 0 w 3899139"/>
              <a:gd name="connsiteY0" fmla="*/ 235560 h 1434632"/>
              <a:gd name="connsiteX1" fmla="*/ 1853910 w 3899139"/>
              <a:gd name="connsiteY1" fmla="*/ 0 h 1434632"/>
              <a:gd name="connsiteX2" fmla="*/ 2297099 w 3899139"/>
              <a:gd name="connsiteY2" fmla="*/ 814640 h 1434632"/>
              <a:gd name="connsiteX3" fmla="*/ 3638607 w 3899139"/>
              <a:gd name="connsiteY3" fmla="*/ 857276 h 1434632"/>
              <a:gd name="connsiteX4" fmla="*/ 3899139 w 3899139"/>
              <a:gd name="connsiteY4" fmla="*/ 1434632 h 1434632"/>
              <a:gd name="connsiteX5" fmla="*/ 3899139 w 3899139"/>
              <a:gd name="connsiteY5" fmla="*/ 1434632 h 1434632"/>
              <a:gd name="connsiteX0" fmla="*/ 0 w 3899139"/>
              <a:gd name="connsiteY0" fmla="*/ 12075 h 1434632"/>
              <a:gd name="connsiteX1" fmla="*/ 1853910 w 3899139"/>
              <a:gd name="connsiteY1" fmla="*/ 0 h 1434632"/>
              <a:gd name="connsiteX2" fmla="*/ 2297099 w 3899139"/>
              <a:gd name="connsiteY2" fmla="*/ 814640 h 1434632"/>
              <a:gd name="connsiteX3" fmla="*/ 3638607 w 3899139"/>
              <a:gd name="connsiteY3" fmla="*/ 857276 h 1434632"/>
              <a:gd name="connsiteX4" fmla="*/ 3899139 w 3899139"/>
              <a:gd name="connsiteY4" fmla="*/ 1434632 h 1434632"/>
              <a:gd name="connsiteX5" fmla="*/ 3899139 w 3899139"/>
              <a:gd name="connsiteY5" fmla="*/ 1434632 h 1434632"/>
              <a:gd name="connsiteX0" fmla="*/ 0 w 3899139"/>
              <a:gd name="connsiteY0" fmla="*/ 12075 h 1434632"/>
              <a:gd name="connsiteX1" fmla="*/ 1853910 w 3899139"/>
              <a:gd name="connsiteY1" fmla="*/ 0 h 1434632"/>
              <a:gd name="connsiteX2" fmla="*/ 2297099 w 3899139"/>
              <a:gd name="connsiteY2" fmla="*/ 814640 h 1434632"/>
              <a:gd name="connsiteX3" fmla="*/ 3638607 w 3899139"/>
              <a:gd name="connsiteY3" fmla="*/ 857276 h 1434632"/>
              <a:gd name="connsiteX4" fmla="*/ 3899139 w 3899139"/>
              <a:gd name="connsiteY4" fmla="*/ 1434632 h 1434632"/>
              <a:gd name="connsiteX5" fmla="*/ 3899139 w 3899139"/>
              <a:gd name="connsiteY5" fmla="*/ 1434632 h 1434632"/>
              <a:gd name="connsiteX0" fmla="*/ 0 w 3899139"/>
              <a:gd name="connsiteY0" fmla="*/ 12075 h 1434632"/>
              <a:gd name="connsiteX1" fmla="*/ 1853910 w 3899139"/>
              <a:gd name="connsiteY1" fmla="*/ 0 h 1434632"/>
              <a:gd name="connsiteX2" fmla="*/ 2297099 w 3899139"/>
              <a:gd name="connsiteY2" fmla="*/ 814640 h 1434632"/>
              <a:gd name="connsiteX3" fmla="*/ 3638607 w 3899139"/>
              <a:gd name="connsiteY3" fmla="*/ 857276 h 1434632"/>
              <a:gd name="connsiteX4" fmla="*/ 3899139 w 3899139"/>
              <a:gd name="connsiteY4" fmla="*/ 1434632 h 1434632"/>
              <a:gd name="connsiteX5" fmla="*/ 3899139 w 3899139"/>
              <a:gd name="connsiteY5" fmla="*/ 1434632 h 143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9139" h="1434632">
                <a:moveTo>
                  <a:pt x="0" y="12075"/>
                </a:moveTo>
                <a:lnTo>
                  <a:pt x="1853910" y="0"/>
                </a:lnTo>
                <a:cubicBezTo>
                  <a:pt x="2205549" y="90506"/>
                  <a:pt x="1885211" y="763077"/>
                  <a:pt x="2297099" y="814640"/>
                </a:cubicBezTo>
                <a:cubicBezTo>
                  <a:pt x="2708988" y="866203"/>
                  <a:pt x="3371600" y="753944"/>
                  <a:pt x="3638607" y="857276"/>
                </a:cubicBezTo>
                <a:cubicBezTo>
                  <a:pt x="3905614" y="960608"/>
                  <a:pt x="3885888" y="1143758"/>
                  <a:pt x="3899139" y="1434632"/>
                </a:cubicBezTo>
                <a:lnTo>
                  <a:pt x="3899139" y="1434632"/>
                </a:ln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39A56BE-C20E-443C-B36A-84B0B85E0E58}"/>
              </a:ext>
            </a:extLst>
          </p:cNvPr>
          <p:cNvSpPr txBox="1"/>
          <p:nvPr/>
        </p:nvSpPr>
        <p:spPr>
          <a:xfrm>
            <a:off x="5050452" y="6315106"/>
            <a:ext cx="65906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Key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4B1A984B-E6FD-4E51-958D-7EE47628C7BA}"/>
              </a:ext>
            </a:extLst>
          </p:cNvPr>
          <p:cNvSpPr/>
          <p:nvPr/>
        </p:nvSpPr>
        <p:spPr>
          <a:xfrm>
            <a:off x="3689796" y="6427328"/>
            <a:ext cx="1082400" cy="3809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Starter app</a:t>
            </a:r>
          </a:p>
        </p:txBody>
      </p:sp>
      <p:cxnSp>
        <p:nvCxnSpPr>
          <p:cNvPr id="60" name="Connector: Curved 59">
            <a:extLst>
              <a:ext uri="{FF2B5EF4-FFF2-40B4-BE49-F238E27FC236}">
                <a16:creationId xmlns:a16="http://schemas.microsoft.com/office/drawing/2014/main" id="{1E1C74EB-DEF8-47A3-8DF9-32C00578B5BE}"/>
              </a:ext>
            </a:extLst>
          </p:cNvPr>
          <p:cNvCxnSpPr>
            <a:cxnSpLocks/>
            <a:stCxn id="4" idx="3"/>
            <a:endCxn id="12" idx="1"/>
          </p:cNvCxnSpPr>
          <p:nvPr/>
        </p:nvCxnSpPr>
        <p:spPr>
          <a:xfrm flipV="1">
            <a:off x="5519558" y="2301886"/>
            <a:ext cx="669660" cy="4347"/>
          </a:xfrm>
          <a:prstGeom prst="curvedConnector3">
            <a:avLst>
              <a:gd name="adj1" fmla="val 50000"/>
            </a:avLst>
          </a:prstGeom>
          <a:ln w="15875">
            <a:prstDash val="lg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03416689-71E7-4A17-BBD3-C38FACF1785C}"/>
              </a:ext>
            </a:extLst>
          </p:cNvPr>
          <p:cNvCxnSpPr>
            <a:cxnSpLocks/>
          </p:cNvCxnSpPr>
          <p:nvPr/>
        </p:nvCxnSpPr>
        <p:spPr>
          <a:xfrm rot="16200000" flipV="1">
            <a:off x="142547" y="5889293"/>
            <a:ext cx="434917" cy="295742"/>
          </a:xfrm>
          <a:prstGeom prst="curvedConnector3">
            <a:avLst>
              <a:gd name="adj1" fmla="val 50000"/>
            </a:avLst>
          </a:prstGeom>
          <a:ln w="15875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E43DC26-4B4C-401F-B2C4-459C58B8110D}"/>
              </a:ext>
            </a:extLst>
          </p:cNvPr>
          <p:cNvSpPr txBox="1"/>
          <p:nvPr/>
        </p:nvSpPr>
        <p:spPr>
          <a:xfrm>
            <a:off x="269474" y="5816132"/>
            <a:ext cx="103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Inherits</a:t>
            </a:r>
            <a:br>
              <a:rPr lang="en-GB" sz="1400" i="1" dirty="0"/>
            </a:br>
            <a:r>
              <a:rPr lang="en-GB" sz="1400" i="1" dirty="0"/>
              <a:t>only</a:t>
            </a:r>
          </a:p>
        </p:txBody>
      </p:sp>
      <p:cxnSp>
        <p:nvCxnSpPr>
          <p:cNvPr id="66" name="Connector: Curved 65">
            <a:extLst>
              <a:ext uri="{FF2B5EF4-FFF2-40B4-BE49-F238E27FC236}">
                <a16:creationId xmlns:a16="http://schemas.microsoft.com/office/drawing/2014/main" id="{7AB97363-D07B-4A55-B2DE-489794705245}"/>
              </a:ext>
            </a:extLst>
          </p:cNvPr>
          <p:cNvCxnSpPr>
            <a:cxnSpLocks/>
          </p:cNvCxnSpPr>
          <p:nvPr/>
        </p:nvCxnSpPr>
        <p:spPr>
          <a:xfrm rot="16200000" flipV="1">
            <a:off x="1519898" y="5903673"/>
            <a:ext cx="434917" cy="295742"/>
          </a:xfrm>
          <a:prstGeom prst="curvedConnector3">
            <a:avLst>
              <a:gd name="adj1" fmla="val 50000"/>
            </a:avLst>
          </a:prstGeom>
          <a:ln w="15875">
            <a:prstDash val="lgDash"/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F8501446-97F8-4702-92B8-C391B9B0E53F}"/>
              </a:ext>
            </a:extLst>
          </p:cNvPr>
          <p:cNvSpPr txBox="1"/>
          <p:nvPr/>
        </p:nvSpPr>
        <p:spPr>
          <a:xfrm>
            <a:off x="1830173" y="5796005"/>
            <a:ext cx="665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child</a:t>
            </a:r>
            <a:br>
              <a:rPr lang="en-GB" sz="1400" i="1" dirty="0"/>
            </a:br>
            <a:r>
              <a:rPr lang="en-GB" sz="1400" i="1" dirty="0"/>
              <a:t>only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3CB78-C50E-4305-B88F-2464BC433CDD}"/>
              </a:ext>
            </a:extLst>
          </p:cNvPr>
          <p:cNvSpPr txBox="1"/>
          <p:nvPr/>
        </p:nvSpPr>
        <p:spPr>
          <a:xfrm>
            <a:off x="5912922" y="3072396"/>
            <a:ext cx="1762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Convenience pom</a:t>
            </a:r>
            <a:br>
              <a:rPr lang="en-GB" sz="1600" dirty="0"/>
            </a:br>
            <a:r>
              <a:rPr lang="en-GB" sz="1200" i="1" dirty="0"/>
              <a:t>scope=import,</a:t>
            </a:r>
            <a:br>
              <a:rPr lang="en-GB" sz="1200" i="1" dirty="0"/>
            </a:br>
            <a:r>
              <a:rPr lang="en-GB" sz="1200" i="1" dirty="0"/>
              <a:t>type=pom</a:t>
            </a:r>
          </a:p>
        </p:txBody>
      </p:sp>
      <p:cxnSp>
        <p:nvCxnSpPr>
          <p:cNvPr id="56" name="Connector: Curved 55">
            <a:extLst>
              <a:ext uri="{FF2B5EF4-FFF2-40B4-BE49-F238E27FC236}">
                <a16:creationId xmlns:a16="http://schemas.microsoft.com/office/drawing/2014/main" id="{B652D14C-E757-4301-94F2-41ED0AED9778}"/>
              </a:ext>
            </a:extLst>
          </p:cNvPr>
          <p:cNvCxnSpPr>
            <a:cxnSpLocks/>
            <a:stCxn id="12" idx="2"/>
            <a:endCxn id="9" idx="3"/>
          </p:cNvCxnSpPr>
          <p:nvPr/>
        </p:nvCxnSpPr>
        <p:spPr>
          <a:xfrm rot="5400000">
            <a:off x="6185054" y="1941194"/>
            <a:ext cx="680079" cy="2011069"/>
          </a:xfrm>
          <a:prstGeom prst="curvedConnector2">
            <a:avLst/>
          </a:prstGeom>
          <a:ln w="15875"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Curved 69">
            <a:extLst>
              <a:ext uri="{FF2B5EF4-FFF2-40B4-BE49-F238E27FC236}">
                <a16:creationId xmlns:a16="http://schemas.microsoft.com/office/drawing/2014/main" id="{9B638456-867E-4F28-B036-959B376D0F3D}"/>
              </a:ext>
            </a:extLst>
          </p:cNvPr>
          <p:cNvCxnSpPr>
            <a:cxnSpLocks/>
            <a:stCxn id="12" idx="2"/>
            <a:endCxn id="11" idx="3"/>
          </p:cNvCxnSpPr>
          <p:nvPr/>
        </p:nvCxnSpPr>
        <p:spPr>
          <a:xfrm rot="5400000">
            <a:off x="5975942" y="2803140"/>
            <a:ext cx="1751136" cy="1358235"/>
          </a:xfrm>
          <a:prstGeom prst="curvedConnector2">
            <a:avLst/>
          </a:prstGeom>
          <a:ln w="15875"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202F5073-62C6-46BF-9EDA-B246C99F02CC}"/>
              </a:ext>
            </a:extLst>
          </p:cNvPr>
          <p:cNvSpPr/>
          <p:nvPr/>
        </p:nvSpPr>
        <p:spPr>
          <a:xfrm>
            <a:off x="7273041" y="2527810"/>
            <a:ext cx="151385" cy="10621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Connector: Curved 75">
            <a:extLst>
              <a:ext uri="{FF2B5EF4-FFF2-40B4-BE49-F238E27FC236}">
                <a16:creationId xmlns:a16="http://schemas.microsoft.com/office/drawing/2014/main" id="{EE308E44-3575-4792-A147-87B73A2327AF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42396" y="5442554"/>
            <a:ext cx="401678" cy="204780"/>
          </a:xfrm>
          <a:prstGeom prst="curvedConnector3">
            <a:avLst>
              <a:gd name="adj1" fmla="val 50000"/>
            </a:avLst>
          </a:prstGeom>
          <a:ln w="15875"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F73B36B-E5BD-4DB6-839F-417B7A7D14B2}"/>
              </a:ext>
            </a:extLst>
          </p:cNvPr>
          <p:cNvSpPr txBox="1"/>
          <p:nvPr/>
        </p:nvSpPr>
        <p:spPr>
          <a:xfrm>
            <a:off x="1937969" y="5398276"/>
            <a:ext cx="767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import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DF52137-0747-4AB2-9273-85161B57606C}"/>
              </a:ext>
            </a:extLst>
          </p:cNvPr>
          <p:cNvSpPr txBox="1"/>
          <p:nvPr/>
        </p:nvSpPr>
        <p:spPr>
          <a:xfrm>
            <a:off x="9404679" y="74985"/>
            <a:ext cx="2721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o.a.i.testing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o.a.i.valuetypes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and 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o.a.i.incubator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 are not shown, but are structured the same as </a:t>
            </a:r>
            <a:r>
              <a:rPr lang="en-GB" sz="1200" dirty="0" err="1">
                <a:solidFill>
                  <a:schemeClr val="accent1">
                    <a:lumMod val="75000"/>
                  </a:schemeClr>
                </a:solidFill>
              </a:rPr>
              <a:t>o.a.i.extensions</a:t>
            </a:r>
            <a:endParaRPr lang="en-GB" sz="105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80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217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20</cp:revision>
  <dcterms:created xsi:type="dcterms:W3CDTF">2019-11-20T07:35:16Z</dcterms:created>
  <dcterms:modified xsi:type="dcterms:W3CDTF">2022-05-19T05:20:58Z</dcterms:modified>
</cp:coreProperties>
</file>