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99" d="100"/>
          <a:sy n="99" d="100"/>
        </p:scale>
        <p:origin x="67" y="29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1AB85F-086B-441A-98B7-A540EE67B6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D29EEF3-BE21-4AFA-BE58-CDD6352FE55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1517A5-348E-494B-ACFF-EC66C3649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627F2C-0512-462D-B8F3-D4BB68429B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C71AF6-D27C-437D-ADE7-6D2DBD6E58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86132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760C56-0EB2-473C-83C6-27005027ED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4E2F73C-56C4-4FCE-AFE7-0840827419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542758-3541-4B20-B7C3-7F2430D479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B1A4C3D-36BA-4DD3-AE9E-51B7BEEC0B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E07A54-EA7C-4459-A2A9-75E2AD1138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09066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91067A8-C0BA-466B-90E1-4313DC2CC41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6C1382D-2B08-4918-99A1-71DE603880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D8387D4-D0C0-446F-A823-85A3F33C15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3CD6DC-F122-471D-8ADA-0A38C98CF9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04BA2A-7F77-4043-8E4E-520D63FE7C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67794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B9B4C2-C46E-4553-B375-3AA3F2A02C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1B98DA-3CA2-42BE-AD2A-FAC8BC877FC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F51275-682F-4AFF-900C-B398557F1B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D83EF8-1C28-4D3B-BD13-506B618596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D9407EB-B345-474E-BE62-F065169D4B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82898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BE4435-4698-4069-8B49-270AE7FC82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2DD9253-5C3B-49F4-838D-6C76A51FE60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A387CB-D10B-43FD-A459-28D5656A8D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CEDC67-848F-4758-98CC-2AA4262B47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DFEB6B-11CF-4D05-AB39-9F95950477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84773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FE29D4-F925-4AA2-9E17-EEA4640321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7FF662-53B9-4DDD-83C1-59AA4C546F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493309-75E2-4022-BAAE-50AB91E8271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B697F8D-60F6-4F9C-9511-89D7F20418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9D74517-5F49-44E3-80AF-6E7B77A832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338A7DE-3E2C-4DFF-951E-91428F7E72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36569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7B2351-9167-49B3-80E8-360E1D72D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A94D4C-6C36-4F9A-9BB4-4647D7C54F0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6C815CB-E123-43EA-A6F8-A64F559DE60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A035738-0250-4341-89A4-C352F08A03E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044ADA6-D05D-4106-9C60-62D2FB79B4A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2556C4B-E3A9-4C55-8342-437727EF13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6838927-70EA-488F-8533-8BBCD28EE2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3EBE0D0-205D-4F83-B55E-AA348F27E3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804125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5434ED-1BA6-4F83-A535-96AE4EF24A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99928AA-0FE5-4096-83F5-ABD662AD00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BEE3188-014F-4087-9941-DC0D9361BC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8F993C3-6442-423D-949A-627682FFB7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20895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A42BA67-F8B2-4347-90BD-5BE94D1AB0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7EA7D0C-3E77-48F4-BA86-0A73511D9D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4AA8BB0-92C8-4A46-90F2-7C691355B8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11825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8B62CC-1141-4211-86AC-4A4D100358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723532E-FC9D-4DB5-88B0-3F44C4B0C8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EE39E6C-4EB8-46FC-ABCD-CF7F7F7E970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5133F84-B86D-4AE3-AC75-CCCB6A2888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B361EEC-F130-47D6-A285-C3D13F81BC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7EFE2C-72E1-45B6-8C94-C53C28D0FD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92646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5E6513-C41E-425A-A199-F951BFF226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F7C5141-2586-4C86-B98C-E75894FEB86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D0C31C7-170C-44FE-AB23-F7A4314D44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E2DC218-C0F0-4D19-917C-EAE5424CFC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F10691C-C0FB-43C3-8D43-07B424AD9F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1907647-2397-4E3C-B7A7-B909C65C9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39672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379A90B-C63D-42DA-9725-0E28C5FD14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18E32B0-05CA-4FDF-8262-2E907425EE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46B0327-2728-4433-AF4D-94EECACC6FA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8F2445-9BCA-4445-AFEA-07BFD637959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DFF7E1-5756-49B8-9CDD-329F6B2D107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5AB90B-643F-45E7-8F3B-2774C992D52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38782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6" name="Group 45">
            <a:extLst>
              <a:ext uri="{FF2B5EF4-FFF2-40B4-BE49-F238E27FC236}">
                <a16:creationId xmlns:a16="http://schemas.microsoft.com/office/drawing/2014/main" id="{3EA84B7C-E1E9-440C-B3EB-E1C0A5944F1A}"/>
              </a:ext>
            </a:extLst>
          </p:cNvPr>
          <p:cNvGrpSpPr/>
          <p:nvPr/>
        </p:nvGrpSpPr>
        <p:grpSpPr>
          <a:xfrm>
            <a:off x="580296" y="131887"/>
            <a:ext cx="11523603" cy="6633797"/>
            <a:chOff x="580296" y="131887"/>
            <a:chExt cx="11523603" cy="6633797"/>
          </a:xfrm>
        </p:grpSpPr>
        <p:sp>
          <p:nvSpPr>
            <p:cNvPr id="4" name="Oval 3">
              <a:extLst>
                <a:ext uri="{FF2B5EF4-FFF2-40B4-BE49-F238E27FC236}">
                  <a16:creationId xmlns:a16="http://schemas.microsoft.com/office/drawing/2014/main" id="{FD89DCE7-CF78-42E6-8128-63C3E3681A42}"/>
                </a:ext>
              </a:extLst>
            </p:cNvPr>
            <p:cNvSpPr/>
            <p:nvPr/>
          </p:nvSpPr>
          <p:spPr>
            <a:xfrm>
              <a:off x="771559" y="904289"/>
              <a:ext cx="9879901" cy="5503355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/>
            </a:p>
          </p:txBody>
        </p: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1E0BBA52-6A9E-413F-BE62-BFFB3E36EB77}"/>
                </a:ext>
              </a:extLst>
            </p:cNvPr>
            <p:cNvSpPr/>
            <p:nvPr/>
          </p:nvSpPr>
          <p:spPr>
            <a:xfrm>
              <a:off x="3507221" y="300850"/>
              <a:ext cx="4042878" cy="1661467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817B5C2F-4618-4C86-B8F8-369E441ECEB4}"/>
                </a:ext>
              </a:extLst>
            </p:cNvPr>
            <p:cNvSpPr/>
            <p:nvPr/>
          </p:nvSpPr>
          <p:spPr>
            <a:xfrm>
              <a:off x="1240299" y="2762876"/>
              <a:ext cx="8918174" cy="3218336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299280A3-1C28-424E-87CC-0B5C7AA11A33}"/>
                </a:ext>
              </a:extLst>
            </p:cNvPr>
            <p:cNvSpPr txBox="1"/>
            <p:nvPr/>
          </p:nvSpPr>
          <p:spPr>
            <a:xfrm>
              <a:off x="2956312" y="1693240"/>
              <a:ext cx="2203615" cy="59145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Instantiated by Spring: </a:t>
              </a:r>
              <a:r>
                <a:rPr lang="en-GB" sz="1600" b="1" dirty="0" err="1"/>
                <a:t>ManagedBean</a:t>
              </a:r>
              <a:endParaRPr lang="en-GB" sz="1600" b="1" dirty="0"/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369A1831-672F-4D84-8649-4879EF8728E7}"/>
                </a:ext>
              </a:extLst>
            </p:cNvPr>
            <p:cNvSpPr txBox="1"/>
            <p:nvPr/>
          </p:nvSpPr>
          <p:spPr>
            <a:xfrm>
              <a:off x="7582717" y="1912117"/>
              <a:ext cx="2267602" cy="59145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Part of the metamodel: </a:t>
              </a:r>
              <a:r>
                <a:rPr lang="en-GB" sz="1600" b="1" dirty="0" err="1"/>
                <a:t>ManagedObject</a:t>
              </a:r>
              <a:endParaRPr lang="en-GB" sz="1600" b="1" dirty="0"/>
            </a:p>
          </p:txBody>
        </p:sp>
        <p:sp>
          <p:nvSpPr>
            <p:cNvPr id="19" name="Oval 18">
              <a:extLst>
                <a:ext uri="{FF2B5EF4-FFF2-40B4-BE49-F238E27FC236}">
                  <a16:creationId xmlns:a16="http://schemas.microsoft.com/office/drawing/2014/main" id="{174AD964-D085-4B4A-A02D-4B4333D41374}"/>
                </a:ext>
              </a:extLst>
            </p:cNvPr>
            <p:cNvSpPr/>
            <p:nvPr/>
          </p:nvSpPr>
          <p:spPr>
            <a:xfrm>
              <a:off x="1710381" y="3344861"/>
              <a:ext cx="3671794" cy="1835793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F2FD9E55-0760-4A28-9FBD-576F7BD6EAD9}"/>
                </a:ext>
              </a:extLst>
            </p:cNvPr>
            <p:cNvSpPr txBox="1"/>
            <p:nvPr/>
          </p:nvSpPr>
          <p:spPr>
            <a:xfrm>
              <a:off x="3648645" y="3284594"/>
              <a:ext cx="1171850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Entities</a:t>
              </a:r>
            </a:p>
          </p:txBody>
        </p:sp>
        <p:sp>
          <p:nvSpPr>
            <p:cNvPr id="21" name="Oval 20">
              <a:extLst>
                <a:ext uri="{FF2B5EF4-FFF2-40B4-BE49-F238E27FC236}">
                  <a16:creationId xmlns:a16="http://schemas.microsoft.com/office/drawing/2014/main" id="{5BFA5F80-4870-4881-A373-F7AFF2B29CA2}"/>
                </a:ext>
              </a:extLst>
            </p:cNvPr>
            <p:cNvSpPr/>
            <p:nvPr/>
          </p:nvSpPr>
          <p:spPr>
            <a:xfrm>
              <a:off x="5811862" y="3344862"/>
              <a:ext cx="3469741" cy="1330664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82AC4EB8-C360-45E3-BAFC-4A8C37E2BAC9}"/>
                </a:ext>
              </a:extLst>
            </p:cNvPr>
            <p:cNvSpPr txBox="1"/>
            <p:nvPr/>
          </p:nvSpPr>
          <p:spPr>
            <a:xfrm>
              <a:off x="8200002" y="4174925"/>
              <a:ext cx="1291730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View Model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6F46CC21-3D08-423A-A54C-F0C28C390978}"/>
                </a:ext>
              </a:extLst>
            </p:cNvPr>
            <p:cNvSpPr txBox="1"/>
            <p:nvPr/>
          </p:nvSpPr>
          <p:spPr>
            <a:xfrm>
              <a:off x="3988083" y="1131687"/>
              <a:ext cx="1891122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DomainService</a:t>
              </a:r>
              <a:endParaRPr lang="en-GB" sz="1600" dirty="0"/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EB45F57F-8D5E-47C0-A015-2B5E9E4469F8}"/>
                </a:ext>
              </a:extLst>
            </p:cNvPr>
            <p:cNvSpPr txBox="1"/>
            <p:nvPr/>
          </p:nvSpPr>
          <p:spPr>
            <a:xfrm>
              <a:off x="2026915" y="3869308"/>
              <a:ext cx="3355260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DomainObject</a:t>
              </a:r>
              <a:r>
                <a:rPr lang="en-GB" sz="1600" dirty="0"/>
                <a:t>(type=ENTITY)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653B9C1C-5315-4F1A-8F07-041DDECBF8A5}"/>
                </a:ext>
              </a:extLst>
            </p:cNvPr>
            <p:cNvSpPr txBox="1"/>
            <p:nvPr/>
          </p:nvSpPr>
          <p:spPr>
            <a:xfrm>
              <a:off x="1973038" y="4209913"/>
              <a:ext cx="2085082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PersistenceCapable</a:t>
              </a:r>
              <a:endParaRPr lang="en-GB" sz="1600" dirty="0"/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7F800324-8F85-4698-944D-A972471AB256}"/>
                </a:ext>
              </a:extLst>
            </p:cNvPr>
            <p:cNvSpPr txBox="1"/>
            <p:nvPr/>
          </p:nvSpPr>
          <p:spPr>
            <a:xfrm>
              <a:off x="5597015" y="5266790"/>
              <a:ext cx="3355260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DomainObject</a:t>
              </a:r>
              <a:r>
                <a:rPr lang="en-GB" sz="1600" dirty="0"/>
                <a:t>(type=MIXIN)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A9112C8-458D-42B3-BBAB-8D902CFCA354}"/>
                </a:ext>
              </a:extLst>
            </p:cNvPr>
            <p:cNvSpPr txBox="1"/>
            <p:nvPr/>
          </p:nvSpPr>
          <p:spPr>
            <a:xfrm>
              <a:off x="6052960" y="4983845"/>
              <a:ext cx="3355260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Mixin</a:t>
              </a:r>
              <a:endParaRPr lang="en-GB" sz="1600" dirty="0"/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09454525-7AC0-422F-91C6-4724DB2BE2C6}"/>
                </a:ext>
              </a:extLst>
            </p:cNvPr>
            <p:cNvSpPr txBox="1"/>
            <p:nvPr/>
          </p:nvSpPr>
          <p:spPr>
            <a:xfrm>
              <a:off x="6655046" y="3430265"/>
              <a:ext cx="1430465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ViewModel</a:t>
              </a:r>
              <a:endParaRPr lang="en-GB" sz="1600" dirty="0"/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CA892C6B-283A-40FD-A9D5-214EE3B2C190}"/>
                </a:ext>
              </a:extLst>
            </p:cNvPr>
            <p:cNvSpPr txBox="1"/>
            <p:nvPr/>
          </p:nvSpPr>
          <p:spPr>
            <a:xfrm>
              <a:off x="6221334" y="3803056"/>
              <a:ext cx="3355260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DomainObject</a:t>
              </a:r>
              <a:r>
                <a:rPr lang="en-GB" sz="1600" dirty="0"/>
                <a:t>(type=&lt;others&gt;)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5AA04270-0C75-472C-9E09-9C1F51CDCE04}"/>
                </a:ext>
              </a:extLst>
            </p:cNvPr>
            <p:cNvSpPr txBox="1"/>
            <p:nvPr/>
          </p:nvSpPr>
          <p:spPr>
            <a:xfrm>
              <a:off x="6325049" y="4190032"/>
              <a:ext cx="335526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XmlRootElement</a:t>
              </a:r>
              <a:endParaRPr lang="en-GB" sz="1600" dirty="0"/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22C22DB6-8F80-4733-8B5B-2591700528AC}"/>
                </a:ext>
              </a:extLst>
            </p:cNvPr>
            <p:cNvSpPr/>
            <p:nvPr/>
          </p:nvSpPr>
          <p:spPr>
            <a:xfrm>
              <a:off x="5304051" y="4958470"/>
              <a:ext cx="3355259" cy="813367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3D94C6C6-D419-4A65-A71A-A98E9EF2E36C}"/>
                </a:ext>
              </a:extLst>
            </p:cNvPr>
            <p:cNvSpPr txBox="1"/>
            <p:nvPr/>
          </p:nvSpPr>
          <p:spPr>
            <a:xfrm>
              <a:off x="4570977" y="2674636"/>
              <a:ext cx="2616455" cy="338554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Instantiated </a:t>
              </a:r>
              <a:r>
                <a:rPr lang="en-GB" sz="1600"/>
                <a:t>by Causeway</a:t>
              </a:r>
              <a:endParaRPr lang="en-GB" sz="1600" b="1" dirty="0"/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E45083A8-3470-4A84-94AA-8759ED431B2D}"/>
                </a:ext>
              </a:extLst>
            </p:cNvPr>
            <p:cNvSpPr txBox="1"/>
            <p:nvPr/>
          </p:nvSpPr>
          <p:spPr>
            <a:xfrm>
              <a:off x="7803998" y="4821220"/>
              <a:ext cx="792008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 err="1"/>
                <a:t>Mixin</a:t>
              </a:r>
              <a:endParaRPr lang="en-GB" sz="1600" dirty="0"/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AFFAB0BD-79E0-4100-8B52-EBAD1A4BCA75}"/>
                </a:ext>
              </a:extLst>
            </p:cNvPr>
            <p:cNvSpPr txBox="1"/>
            <p:nvPr/>
          </p:nvSpPr>
          <p:spPr>
            <a:xfrm>
              <a:off x="3637191" y="5307992"/>
              <a:ext cx="3355260" cy="5069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Specification</a:t>
              </a:r>
              <a:br>
                <a:rPr lang="en-GB" sz="1600" dirty="0"/>
              </a:br>
              <a:r>
                <a:rPr lang="en-GB" sz="1050" dirty="0"/>
                <a:t>(as in “</a:t>
              </a:r>
              <a:r>
                <a:rPr lang="en-GB" sz="1050" dirty="0" err="1"/>
                <a:t>mustSatisfy</a:t>
              </a:r>
              <a:r>
                <a:rPr lang="en-GB" sz="1050" dirty="0"/>
                <a:t>” constraint)</a:t>
              </a:r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15DF00E7-015C-4898-ABBB-6F79F5C96B80}"/>
                </a:ext>
              </a:extLst>
            </p:cNvPr>
            <p:cNvSpPr/>
            <p:nvPr/>
          </p:nvSpPr>
          <p:spPr>
            <a:xfrm>
              <a:off x="580296" y="131887"/>
              <a:ext cx="10316311" cy="6633797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/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8604022B-6763-44EE-84D6-779BBA498011}"/>
                </a:ext>
              </a:extLst>
            </p:cNvPr>
            <p:cNvSpPr txBox="1"/>
            <p:nvPr/>
          </p:nvSpPr>
          <p:spPr>
            <a:xfrm>
              <a:off x="4289799" y="450474"/>
              <a:ext cx="1891122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@Component</a:t>
              </a:r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63A2FCF7-BBF4-4B08-BDA7-51E088ABBB5D}"/>
                </a:ext>
              </a:extLst>
            </p:cNvPr>
            <p:cNvSpPr txBox="1"/>
            <p:nvPr/>
          </p:nvSpPr>
          <p:spPr>
            <a:xfrm>
              <a:off x="964172" y="1252195"/>
              <a:ext cx="1008866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Injected</a:t>
              </a:r>
              <a:endParaRPr lang="en-GB" sz="1600" b="1" dirty="0"/>
            </a:p>
          </p:txBody>
        </p:sp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BF607577-2E96-4A71-9301-A561509AFF44}"/>
                </a:ext>
              </a:extLst>
            </p:cNvPr>
            <p:cNvSpPr txBox="1"/>
            <p:nvPr/>
          </p:nvSpPr>
          <p:spPr>
            <a:xfrm>
              <a:off x="9334558" y="5814079"/>
              <a:ext cx="2769341" cy="9233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/>
                <a:t>Domain types can be both </a:t>
              </a:r>
              <a:r>
                <a:rPr lang="en-GB" sz="1200" dirty="0" err="1"/>
                <a:t>mixins</a:t>
              </a:r>
              <a:r>
                <a:rPr lang="en-GB" sz="1200" dirty="0"/>
                <a:t> &amp; view models (@</a:t>
              </a:r>
              <a:r>
                <a:rPr lang="en-GB" sz="1200" dirty="0" err="1"/>
                <a:t>Mixin</a:t>
              </a:r>
              <a:r>
                <a:rPr lang="en-GB" sz="1200" dirty="0"/>
                <a:t> + @</a:t>
              </a:r>
              <a:r>
                <a:rPr lang="en-GB" sz="1200" dirty="0" err="1"/>
                <a:t>XmlRootElement</a:t>
              </a:r>
              <a:r>
                <a:rPr lang="en-GB" sz="1200" dirty="0"/>
                <a:t>)</a:t>
              </a:r>
              <a:br>
                <a:rPr lang="en-GB" sz="1200" dirty="0"/>
              </a:br>
              <a:endParaRPr lang="en-GB" sz="600" dirty="0"/>
            </a:p>
            <a:p>
              <a:r>
                <a:rPr lang="en-GB" sz="1200" dirty="0"/>
                <a:t>Entities cannot be combined (cannot also be a </a:t>
              </a:r>
              <a:r>
                <a:rPr lang="en-GB" sz="1200" dirty="0" err="1"/>
                <a:t>mixin</a:t>
              </a:r>
              <a:r>
                <a:rPr lang="en-GB" sz="1200" dirty="0"/>
                <a:t> nor a view model)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67758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93</Words>
  <Application>Microsoft Office PowerPoint</Application>
  <PresentationFormat>Widescreen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8</cp:revision>
  <dcterms:created xsi:type="dcterms:W3CDTF">2019-10-10T07:06:57Z</dcterms:created>
  <dcterms:modified xsi:type="dcterms:W3CDTF">2023-03-12T11:06:59Z</dcterms:modified>
</cp:coreProperties>
</file>

<file path=docProps/thumbnail.jpeg>
</file>